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4"/>
  </p:sldMasterIdLst>
  <p:sldIdLst>
    <p:sldId id="257" r:id="rId5"/>
    <p:sldId id="259" r:id="rId6"/>
    <p:sldId id="258" r:id="rId7"/>
    <p:sldId id="260" r:id="rId8"/>
    <p:sldId id="261" r:id="rId9"/>
    <p:sldId id="262" r:id="rId10"/>
    <p:sldId id="264" r:id="rId11"/>
    <p:sldId id="265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6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A76EB9D5-7E1A-4433-8B21-2237CC26FA2C}" type="datetimeFigureOut">
              <a:rPr lang="en-US" dirty="0"/>
              <a:t>5/2/2021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8A19-B9D6-4696-A74D-9FEF900C8B6A}" type="datetimeFigureOut">
              <a:rPr lang="en-US" dirty="0"/>
              <a:t>5/2/2021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05100-39B0-4914-BBD6-34F267582565}" type="datetimeFigureOut">
              <a:rPr lang="en-US" dirty="0"/>
              <a:t>5/2/2021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F837-FEDB-44F2-8FB5-4F56FC548A33}" type="datetimeFigureOut">
              <a:rPr lang="en-US" dirty="0"/>
              <a:t>5/2/2021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EC2AB55-62C0-407E-B706-C907B44B0BFC}" type="datetimeFigureOut">
              <a:rPr lang="en-US" dirty="0"/>
              <a:t>5/2/2021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B33F-FEF5-4E73-A5F9-307689FE77C6}" type="datetimeFigureOut">
              <a:rPr lang="en-US" dirty="0"/>
              <a:t>5/2/2021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5FA4-F0B8-4D71-BC92-932E3A1502F8}" type="datetimeFigureOut">
              <a:rPr lang="en-US" dirty="0"/>
              <a:t>5/2/2021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9F80-C2CE-4D6A-80E4-D3515AD92BC6}" type="datetimeFigureOut">
              <a:rPr lang="en-US" dirty="0"/>
              <a:t>5/2/2021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220E-EF40-477E-B84C-637FC7CE78DB}" type="datetimeFigureOut">
              <a:rPr lang="en-US" dirty="0"/>
              <a:t>5/2/2021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8D63-E026-4E54-B301-C824E1BD14F3}" type="datetimeFigureOut">
              <a:rPr lang="en-US" dirty="0"/>
              <a:t>5/2/2021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C423185-9573-406A-8068-0AB4F2335019}" type="datetimeFigureOut">
              <a:rPr lang="en-US" dirty="0"/>
              <a:t>5/2/2021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C5516DA-9D86-4E1E-A623-C11F9F74EB59}" type="datetimeFigureOut">
              <a:rPr lang="en-US" dirty="0"/>
              <a:t>5/2/2021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>
                <a:latin typeface="Bradley Hand ITC" panose="03070402050302030203" pitchFamily="66" charset="0"/>
              </a:rPr>
              <a:t>Anyák napjára</a:t>
            </a:r>
            <a:br>
              <a:rPr lang="hu-HU" b="1" dirty="0" smtClean="0">
                <a:latin typeface="Bradley Hand ITC" panose="03070402050302030203" pitchFamily="66" charset="0"/>
              </a:rPr>
            </a:br>
            <a:r>
              <a:rPr lang="hu-HU" b="1" dirty="0" smtClean="0">
                <a:latin typeface="Bradley Hand ITC" panose="03070402050302030203" pitchFamily="66" charset="0"/>
              </a:rPr>
              <a:t>szeretettel…</a:t>
            </a:r>
            <a:endParaRPr lang="hu-HU" b="1" dirty="0">
              <a:latin typeface="Bradley Hand ITC" panose="03070402050302030203" pitchFamily="66" charset="0"/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sz="2400" b="1" dirty="0" smtClean="0"/>
              <a:t>Készítette: Jászság 4. csoport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418650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6800" y="356616"/>
            <a:ext cx="10058400" cy="1316736"/>
          </a:xfrm>
        </p:spPr>
        <p:txBody>
          <a:bodyPr/>
          <a:lstStyle/>
          <a:p>
            <a:pPr algn="ctr"/>
            <a:r>
              <a:rPr lang="hu-HU" b="1" dirty="0" smtClean="0">
                <a:latin typeface="Bradley Hand ITC" panose="03070402050302030203" pitchFamily="66" charset="0"/>
              </a:rPr>
              <a:t>Kovács Hanna és Zsolt</a:t>
            </a:r>
            <a:endParaRPr lang="hu-HU" b="1" dirty="0">
              <a:latin typeface="Bradley Hand ITC" panose="03070402050302030203" pitchFamily="66" charset="0"/>
            </a:endParaRPr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36272"/>
            <a:ext cx="4574254" cy="439264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750" y="1892304"/>
            <a:ext cx="4683450" cy="37480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9078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6800" y="374904"/>
            <a:ext cx="10058400" cy="1344168"/>
          </a:xfrm>
        </p:spPr>
        <p:txBody>
          <a:bodyPr/>
          <a:lstStyle/>
          <a:p>
            <a:pPr algn="ctr"/>
            <a:r>
              <a:rPr lang="hu-HU" b="1" dirty="0" smtClean="0">
                <a:latin typeface="Bradley Hand ITC" panose="03070402050302030203" pitchFamily="66" charset="0"/>
              </a:rPr>
              <a:t>Murzsa Amira Vanda</a:t>
            </a:r>
            <a:endParaRPr lang="hu-HU" b="1" dirty="0">
              <a:latin typeface="Bradley Hand ITC" panose="03070402050302030203" pitchFamily="66" charset="0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014770"/>
            <a:ext cx="5160541" cy="38489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904" y="1508760"/>
            <a:ext cx="4270248" cy="4772533"/>
          </a:xfrm>
        </p:spPr>
      </p:pic>
    </p:spTree>
    <p:extLst>
      <p:ext uri="{BB962C8B-B14F-4D97-AF65-F5344CB8AC3E}">
        <p14:creationId xmlns:p14="http://schemas.microsoft.com/office/powerpoint/2010/main" val="251484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6800" y="384048"/>
            <a:ext cx="10058400" cy="1280160"/>
          </a:xfrm>
        </p:spPr>
        <p:txBody>
          <a:bodyPr/>
          <a:lstStyle/>
          <a:p>
            <a:pPr algn="ctr"/>
            <a:r>
              <a:rPr lang="hu-HU" b="1" dirty="0" smtClean="0">
                <a:latin typeface="Bradley Hand ITC" panose="03070402050302030203" pitchFamily="66" charset="0"/>
              </a:rPr>
              <a:t>Oláh Anna Ágnes</a:t>
            </a:r>
            <a:endParaRPr lang="hu-HU" b="1" dirty="0">
              <a:latin typeface="Bradley Hand ITC" panose="03070402050302030203" pitchFamily="66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566928" y="1737360"/>
            <a:ext cx="5254752" cy="467258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hu-HU" sz="2400" b="1" dirty="0">
                <a:latin typeface="Comic Sans MS" panose="030F0702030302020204" pitchFamily="66" charset="0"/>
              </a:rPr>
              <a:t>Áldás a szülőkre</a:t>
            </a:r>
            <a:endParaRPr lang="hu-HU" sz="24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hu-HU" sz="2400" dirty="0">
                <a:latin typeface="Comic Sans MS" panose="030F0702030302020204" pitchFamily="66" charset="0"/>
              </a:rPr>
              <a:t>Van hely, hol minden kicsi széken</a:t>
            </a:r>
            <a:br>
              <a:rPr lang="hu-HU" sz="2400" dirty="0">
                <a:latin typeface="Comic Sans MS" panose="030F0702030302020204" pitchFamily="66" charset="0"/>
              </a:rPr>
            </a:br>
            <a:r>
              <a:rPr lang="hu-HU" sz="2400" dirty="0">
                <a:latin typeface="Comic Sans MS" panose="030F0702030302020204" pitchFamily="66" charset="0"/>
              </a:rPr>
              <a:t>Nevetve ültem egykoron.</a:t>
            </a:r>
            <a:br>
              <a:rPr lang="hu-HU" sz="2400" dirty="0">
                <a:latin typeface="Comic Sans MS" panose="030F0702030302020204" pitchFamily="66" charset="0"/>
              </a:rPr>
            </a:br>
            <a:r>
              <a:rPr lang="hu-HU" sz="2400" dirty="0">
                <a:latin typeface="Comic Sans MS" panose="030F0702030302020204" pitchFamily="66" charset="0"/>
              </a:rPr>
              <a:t>S tipegő léptem, gügyögésem</a:t>
            </a:r>
            <a:br>
              <a:rPr lang="hu-HU" sz="2400" dirty="0">
                <a:latin typeface="Comic Sans MS" panose="030F0702030302020204" pitchFamily="66" charset="0"/>
              </a:rPr>
            </a:br>
            <a:r>
              <a:rPr lang="hu-HU" sz="2400" dirty="0">
                <a:latin typeface="Comic Sans MS" panose="030F0702030302020204" pitchFamily="66" charset="0"/>
              </a:rPr>
              <a:t>Mosolyt rajzolt az arcokon.</a:t>
            </a:r>
            <a:br>
              <a:rPr lang="hu-HU" sz="2400" dirty="0">
                <a:latin typeface="Comic Sans MS" panose="030F0702030302020204" pitchFamily="66" charset="0"/>
              </a:rPr>
            </a:br>
            <a:r>
              <a:rPr lang="hu-HU" sz="2400" dirty="0">
                <a:latin typeface="Comic Sans MS" panose="030F0702030302020204" pitchFamily="66" charset="0"/>
              </a:rPr>
              <a:t>Van ház, ahova tartozom,</a:t>
            </a:r>
            <a:br>
              <a:rPr lang="hu-HU" sz="2400" dirty="0">
                <a:latin typeface="Comic Sans MS" panose="030F0702030302020204" pitchFamily="66" charset="0"/>
              </a:rPr>
            </a:br>
            <a:r>
              <a:rPr lang="hu-HU" sz="2400" dirty="0">
                <a:latin typeface="Comic Sans MS" panose="030F0702030302020204" pitchFamily="66" charset="0"/>
              </a:rPr>
              <a:t>Más otthonba sohse térek,</a:t>
            </a:r>
            <a:br>
              <a:rPr lang="hu-HU" sz="2400" dirty="0">
                <a:latin typeface="Comic Sans MS" panose="030F0702030302020204" pitchFamily="66" charset="0"/>
              </a:rPr>
            </a:br>
            <a:r>
              <a:rPr lang="hu-HU" sz="2400" dirty="0">
                <a:latin typeface="Comic Sans MS" panose="030F0702030302020204" pitchFamily="66" charset="0"/>
              </a:rPr>
              <a:t>Bármely családhoz, minden házba</a:t>
            </a:r>
            <a:br>
              <a:rPr lang="hu-HU" sz="2400" dirty="0">
                <a:latin typeface="Comic Sans MS" panose="030F0702030302020204" pitchFamily="66" charset="0"/>
              </a:rPr>
            </a:br>
            <a:r>
              <a:rPr lang="hu-HU" sz="2400" dirty="0">
                <a:latin typeface="Comic Sans MS" panose="030F0702030302020204" pitchFamily="66" charset="0"/>
              </a:rPr>
              <a:t>Csak, mint idegen, úgy lépek.</a:t>
            </a:r>
            <a:br>
              <a:rPr lang="hu-HU" sz="2400" dirty="0">
                <a:latin typeface="Comic Sans MS" panose="030F0702030302020204" pitchFamily="66" charset="0"/>
              </a:rPr>
            </a:br>
            <a:r>
              <a:rPr lang="hu-HU" sz="2400" dirty="0">
                <a:latin typeface="Comic Sans MS" panose="030F0702030302020204" pitchFamily="66" charset="0"/>
              </a:rPr>
              <a:t>Valakiket: a szüleimet</a:t>
            </a:r>
            <a:br>
              <a:rPr lang="hu-HU" sz="2400" dirty="0">
                <a:latin typeface="Comic Sans MS" panose="030F0702030302020204" pitchFamily="66" charset="0"/>
              </a:rPr>
            </a:br>
            <a:r>
              <a:rPr lang="hu-HU" sz="2400" dirty="0">
                <a:latin typeface="Comic Sans MS" panose="030F0702030302020204" pitchFamily="66" charset="0"/>
              </a:rPr>
              <a:t>Eléggé meg nem áldhatom,</a:t>
            </a:r>
            <a:br>
              <a:rPr lang="hu-HU" sz="2400" dirty="0">
                <a:latin typeface="Comic Sans MS" panose="030F0702030302020204" pitchFamily="66" charset="0"/>
              </a:rPr>
            </a:br>
            <a:r>
              <a:rPr lang="hu-HU" sz="2400" dirty="0">
                <a:latin typeface="Comic Sans MS" panose="030F0702030302020204" pitchFamily="66" charset="0"/>
              </a:rPr>
              <a:t>Valakinek, ha százszor élek</a:t>
            </a:r>
            <a:br>
              <a:rPr lang="hu-HU" sz="2400" dirty="0">
                <a:latin typeface="Comic Sans MS" panose="030F0702030302020204" pitchFamily="66" charset="0"/>
              </a:rPr>
            </a:br>
            <a:r>
              <a:rPr lang="hu-HU" sz="2400" dirty="0">
                <a:latin typeface="Comic Sans MS" panose="030F0702030302020204" pitchFamily="66" charset="0"/>
              </a:rPr>
              <a:t>Adósságom le nem róhatom.</a:t>
            </a:r>
          </a:p>
          <a:p>
            <a:endParaRPr lang="hu-HU" sz="2400" dirty="0"/>
          </a:p>
          <a:p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560" y="1819656"/>
            <a:ext cx="5473080" cy="430361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47405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6800" y="365760"/>
            <a:ext cx="10058400" cy="1261872"/>
          </a:xfrm>
        </p:spPr>
        <p:txBody>
          <a:bodyPr/>
          <a:lstStyle/>
          <a:p>
            <a:pPr algn="ctr"/>
            <a:r>
              <a:rPr lang="hu-HU" b="1" dirty="0" err="1" smtClean="0">
                <a:latin typeface="Bradley Hand ITC" panose="03070402050302030203" pitchFamily="66" charset="0"/>
              </a:rPr>
              <a:t>Pege</a:t>
            </a:r>
            <a:r>
              <a:rPr lang="hu-HU" b="1" dirty="0" smtClean="0">
                <a:latin typeface="Bradley Hand ITC" panose="03070402050302030203" pitchFamily="66" charset="0"/>
              </a:rPr>
              <a:t> Angelika</a:t>
            </a:r>
            <a:endParaRPr lang="hu-HU" b="1" dirty="0">
              <a:latin typeface="Bradley Hand ITC" panose="03070402050302030203" pitchFamily="66" charset="0"/>
            </a:endParaRPr>
          </a:p>
        </p:txBody>
      </p:sp>
      <p:pic>
        <p:nvPicPr>
          <p:cNvPr id="9" name="Tartalom helye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" y="1465635"/>
            <a:ext cx="7037832" cy="4690638"/>
          </a:xfrm>
        </p:spPr>
      </p:pic>
      <p:sp>
        <p:nvSpPr>
          <p:cNvPr id="8" name="Tartalom helye 7"/>
          <p:cNvSpPr>
            <a:spLocks noGrp="1"/>
          </p:cNvSpPr>
          <p:nvPr>
            <p:ph sz="half" idx="1"/>
          </p:nvPr>
        </p:nvSpPr>
        <p:spPr>
          <a:xfrm>
            <a:off x="5230368" y="1465635"/>
            <a:ext cx="2304288" cy="43865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sz="20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Donászy</a:t>
            </a:r>
            <a:r>
              <a:rPr lang="hu-HU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 Magda: Édesanyámnak</a:t>
            </a:r>
            <a:endParaRPr lang="hu-HU" sz="2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hu-HU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Te vagy a nap</a:t>
            </a:r>
            <a:br>
              <a:rPr lang="hu-HU" sz="20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hu-HU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fenn az égen.</a:t>
            </a:r>
            <a:br>
              <a:rPr lang="hu-HU" sz="20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hu-HU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Én kis virág</a:t>
            </a:r>
            <a:br>
              <a:rPr lang="hu-HU" sz="20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hu-HU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meseréten.</a:t>
            </a:r>
          </a:p>
          <a:p>
            <a:pPr marL="0" indent="0">
              <a:buNone/>
            </a:pPr>
            <a:r>
              <a:rPr lang="hu-HU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Ha nem lenne</a:t>
            </a:r>
            <a:br>
              <a:rPr lang="hu-HU" sz="20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hu-HU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nap az égen,</a:t>
            </a:r>
            <a:br>
              <a:rPr lang="hu-HU" sz="20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hu-HU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nem nyílna ki</a:t>
            </a:r>
            <a:br>
              <a:rPr lang="hu-HU" sz="20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hu-HU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a virág.</a:t>
            </a:r>
          </a:p>
          <a:p>
            <a:pPr marL="0" indent="0">
              <a:buNone/>
            </a:pPr>
            <a:r>
              <a:rPr lang="hu-HU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Virág nélkül</a:t>
            </a:r>
            <a:br>
              <a:rPr lang="hu-HU" sz="20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hu-HU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de szomorú</a:t>
            </a:r>
            <a:br>
              <a:rPr lang="hu-HU" sz="20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hu-HU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lenne ez a</a:t>
            </a:r>
            <a:br>
              <a:rPr lang="hu-HU" sz="2000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r>
              <a:rPr lang="hu-HU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nagy világ. </a:t>
            </a: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2"/>
          <a:stretch/>
        </p:blipFill>
        <p:spPr>
          <a:xfrm>
            <a:off x="8104632" y="1496650"/>
            <a:ext cx="3380207" cy="465962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0355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6800" y="384048"/>
            <a:ext cx="10058400" cy="1298448"/>
          </a:xfrm>
        </p:spPr>
        <p:txBody>
          <a:bodyPr/>
          <a:lstStyle/>
          <a:p>
            <a:pPr algn="ctr"/>
            <a:r>
              <a:rPr lang="hu-HU" b="1" dirty="0" smtClean="0">
                <a:latin typeface="Bradley Hand ITC" panose="03070402050302030203" pitchFamily="66" charset="0"/>
              </a:rPr>
              <a:t>Sas Maja Anna</a:t>
            </a:r>
            <a:endParaRPr lang="hu-HU" b="1" dirty="0">
              <a:latin typeface="Bradley Hand ITC" panose="03070402050302030203" pitchFamily="66" charset="0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6"/>
          <a:stretch/>
        </p:blipFill>
        <p:spPr>
          <a:xfrm>
            <a:off x="1322832" y="1940575"/>
            <a:ext cx="4334868" cy="39507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70" y="1574273"/>
            <a:ext cx="3716369" cy="468338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1289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356659" y="384048"/>
            <a:ext cx="7768541" cy="1271016"/>
          </a:xfrm>
        </p:spPr>
        <p:txBody>
          <a:bodyPr/>
          <a:lstStyle/>
          <a:p>
            <a:pPr algn="ctr"/>
            <a:r>
              <a:rPr lang="hu-HU" b="1" dirty="0" smtClean="0">
                <a:latin typeface="Bradley Hand ITC" panose="03070402050302030203" pitchFamily="66" charset="0"/>
              </a:rPr>
              <a:t>Simon Ramóna Fruzsina</a:t>
            </a:r>
            <a:endParaRPr lang="hu-HU" b="1" dirty="0">
              <a:latin typeface="Bradley Hand ITC" panose="03070402050302030203" pitchFamily="66" charset="0"/>
            </a:endParaRPr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" t="3136" r="2430" b="8815"/>
          <a:stretch/>
        </p:blipFill>
        <p:spPr>
          <a:xfrm>
            <a:off x="906971" y="2459475"/>
            <a:ext cx="5548693" cy="36578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7598664" y="2014194"/>
            <a:ext cx="3822192" cy="438660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hu-HU" sz="2800" dirty="0" smtClean="0"/>
              <a:t>Anyu, </a:t>
            </a:r>
            <a:r>
              <a:rPr lang="hu-HU" sz="2800" dirty="0"/>
              <a:t>most ezzel az ajándékkal szeretnék Boldog Anyák Napját kívánni nagyon sok szeretettel. </a:t>
            </a:r>
          </a:p>
          <a:p>
            <a:pPr marL="0" indent="0" algn="ctr">
              <a:buNone/>
            </a:pPr>
            <a:r>
              <a:rPr lang="hu-HU" sz="2800" dirty="0" smtClean="0"/>
              <a:t>Ui.: Nem </a:t>
            </a:r>
            <a:r>
              <a:rPr lang="hu-HU" sz="2800" dirty="0"/>
              <a:t>lett tökéletes a hajtás, remélem nem haragszol.</a:t>
            </a:r>
            <a:r>
              <a:rPr lang="hu-HU" sz="2800" dirty="0" smtClean="0"/>
              <a:t>😁</a:t>
            </a:r>
          </a:p>
          <a:p>
            <a:pPr marL="0" indent="0" algn="ctr">
              <a:buNone/>
            </a:pPr>
            <a:r>
              <a:rPr lang="hu-HU" sz="2800" dirty="0" smtClean="0"/>
              <a:t>(Rami)</a:t>
            </a:r>
            <a:endParaRPr lang="hu-HU" sz="2800" dirty="0"/>
          </a:p>
          <a:p>
            <a:pPr algn="ctr"/>
            <a:endParaRPr lang="hu-HU" sz="28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3" r="2652" b="14222"/>
          <a:stretch/>
        </p:blipFill>
        <p:spPr>
          <a:xfrm rot="21185657">
            <a:off x="1255253" y="573147"/>
            <a:ext cx="1753124" cy="178741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34175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709160" y="1463040"/>
            <a:ext cx="3401568" cy="1417320"/>
          </a:xfrm>
        </p:spPr>
        <p:txBody>
          <a:bodyPr>
            <a:noAutofit/>
          </a:bodyPr>
          <a:lstStyle/>
          <a:p>
            <a:pPr algn="ctr"/>
            <a:r>
              <a:rPr lang="hu-HU" sz="5400" b="1" dirty="0" err="1" smtClean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Válassz</a:t>
            </a:r>
            <a:r>
              <a:rPr lang="hu-HU" sz="5400" b="1" dirty="0" smtClean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  <a:t>...! </a:t>
            </a:r>
            <a:br>
              <a:rPr lang="hu-HU" sz="5400" b="1" dirty="0" smtClean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</a:rPr>
            </a:br>
            <a:r>
              <a:rPr lang="hu-HU" sz="5400" b="1" dirty="0" smtClean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  <a:sym typeface="Wingdings" panose="05000000000000000000" pitchFamily="2" charset="2"/>
              </a:rPr>
              <a:t></a:t>
            </a:r>
            <a:endParaRPr lang="hu-HU" sz="5400" b="1" dirty="0">
              <a:solidFill>
                <a:schemeClr val="accent2">
                  <a:lumMod val="75000"/>
                </a:schemeClr>
              </a:solidFill>
              <a:latin typeface="Bradley Hand ITC" panose="03070402050302030203" pitchFamily="66" charset="0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7"/>
          <a:stretch/>
        </p:blipFill>
        <p:spPr>
          <a:xfrm>
            <a:off x="616353" y="530352"/>
            <a:ext cx="4092807" cy="5788152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608" y="702283"/>
            <a:ext cx="3044951" cy="21780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376" y="3285484"/>
            <a:ext cx="5943599" cy="303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4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97" y="327592"/>
            <a:ext cx="9478208" cy="61181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969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36" y="662634"/>
            <a:ext cx="9999917" cy="55412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6079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831335" y="576072"/>
            <a:ext cx="7856219" cy="1122312"/>
          </a:xfrm>
        </p:spPr>
        <p:txBody>
          <a:bodyPr>
            <a:normAutofit/>
          </a:bodyPr>
          <a:lstStyle/>
          <a:p>
            <a:pPr algn="ctr"/>
            <a:r>
              <a:rPr lang="hu-HU" b="1" dirty="0" smtClean="0">
                <a:latin typeface="Bradley Hand ITC" panose="03070402050302030203" pitchFamily="66" charset="0"/>
              </a:rPr>
              <a:t>Burkus Lili Boglárka</a:t>
            </a:r>
            <a:endParaRPr lang="hu-HU" b="1" dirty="0">
              <a:latin typeface="Bradley Hand ITC" panose="03070402050302030203" pitchFamily="66" charset="0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3"/>
          <a:stretch/>
        </p:blipFill>
        <p:spPr>
          <a:xfrm>
            <a:off x="7993380" y="1667233"/>
            <a:ext cx="3694175" cy="4543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0" t="-595" r="11877" b="595"/>
          <a:stretch/>
        </p:blipFill>
        <p:spPr>
          <a:xfrm>
            <a:off x="4224528" y="1633682"/>
            <a:ext cx="3566160" cy="4610342"/>
          </a:xfr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299" r="27695" b="8364"/>
          <a:stretch/>
        </p:blipFill>
        <p:spPr>
          <a:xfrm>
            <a:off x="536705" y="502920"/>
            <a:ext cx="3349495" cy="2895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0" t="11024" r="11125" b="11600"/>
          <a:stretch/>
        </p:blipFill>
        <p:spPr>
          <a:xfrm>
            <a:off x="723420" y="2901672"/>
            <a:ext cx="3107915" cy="32447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5459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6800" y="374904"/>
            <a:ext cx="10058400" cy="1170432"/>
          </a:xfrm>
        </p:spPr>
        <p:txBody>
          <a:bodyPr/>
          <a:lstStyle/>
          <a:p>
            <a:pPr algn="ctr"/>
            <a:r>
              <a:rPr lang="hu-HU" b="1" dirty="0" smtClean="0">
                <a:latin typeface="Bradley Hand ITC" panose="03070402050302030203" pitchFamily="66" charset="0"/>
              </a:rPr>
              <a:t>Dobosi Viktor</a:t>
            </a:r>
            <a:endParaRPr lang="hu-HU" b="1" dirty="0">
              <a:latin typeface="Bradley Hand ITC" panose="03070402050302030203" pitchFamily="66" charset="0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2" t="13591" r="2429" b="3070"/>
          <a:stretch/>
        </p:blipFill>
        <p:spPr>
          <a:xfrm>
            <a:off x="1066800" y="1953689"/>
            <a:ext cx="4507993" cy="38253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2029">
            <a:off x="7091921" y="1883342"/>
            <a:ext cx="3966011" cy="39660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4704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6800" y="384048"/>
            <a:ext cx="10058400" cy="1216152"/>
          </a:xfrm>
        </p:spPr>
        <p:txBody>
          <a:bodyPr/>
          <a:lstStyle/>
          <a:p>
            <a:pPr algn="ctr"/>
            <a:r>
              <a:rPr lang="hu-HU" b="1" dirty="0" smtClean="0">
                <a:latin typeface="Bradley Hand ITC" panose="03070402050302030203" pitchFamily="66" charset="0"/>
              </a:rPr>
              <a:t>Domján Letícia</a:t>
            </a:r>
            <a:endParaRPr lang="hu-HU" b="1" dirty="0">
              <a:latin typeface="Bradley Hand ITC" panose="03070402050302030203" pitchFamily="66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02336" y="1271016"/>
            <a:ext cx="3931920" cy="51114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/>
              <a:t>Anya.....</a:t>
            </a:r>
          </a:p>
          <a:p>
            <a:pPr marL="0" indent="0">
              <a:buNone/>
            </a:pPr>
            <a:r>
              <a:rPr lang="hu-HU" dirty="0"/>
              <a:t>Mit is tudnék mondani</a:t>
            </a:r>
            <a:r>
              <a:rPr lang="hu-HU" dirty="0" smtClean="0"/>
              <a:t>, talán </a:t>
            </a:r>
            <a:r>
              <a:rPr lang="hu-HU" dirty="0"/>
              <a:t>azt</a:t>
            </a:r>
            <a:r>
              <a:rPr lang="hu-HU" dirty="0" smtClean="0"/>
              <a:t>, hogy </a:t>
            </a:r>
            <a:r>
              <a:rPr lang="hu-HU" dirty="0"/>
              <a:t>KÖSZÖNÖM!</a:t>
            </a:r>
          </a:p>
          <a:p>
            <a:pPr marL="0" indent="0">
              <a:buNone/>
            </a:pPr>
            <a:r>
              <a:rPr lang="hu-HU" dirty="0"/>
              <a:t>Hogy mit</a:t>
            </a:r>
            <a:r>
              <a:rPr lang="hu-HU" dirty="0" smtClean="0"/>
              <a:t>?! Mindent. Azt </a:t>
            </a:r>
            <a:r>
              <a:rPr lang="hu-HU" dirty="0"/>
              <a:t>hogy világra hoztál</a:t>
            </a:r>
            <a:r>
              <a:rPr lang="hu-HU" dirty="0" smtClean="0"/>
              <a:t>, hogy </a:t>
            </a:r>
            <a:r>
              <a:rPr lang="hu-HU" dirty="0"/>
              <a:t>mindent meg teszel értünk</a:t>
            </a:r>
            <a:r>
              <a:rPr lang="hu-HU" dirty="0" smtClean="0"/>
              <a:t>, kiállsz </a:t>
            </a:r>
            <a:r>
              <a:rPr lang="hu-HU" dirty="0"/>
              <a:t>értünk! Tudom</a:t>
            </a:r>
            <a:r>
              <a:rPr lang="hu-HU" dirty="0" smtClean="0"/>
              <a:t>, hogy </a:t>
            </a:r>
            <a:r>
              <a:rPr lang="hu-HU" dirty="0"/>
              <a:t>sokszor fárasztó </a:t>
            </a:r>
            <a:r>
              <a:rPr lang="hu-HU" dirty="0" smtClean="0"/>
              <a:t>az, </a:t>
            </a:r>
            <a:r>
              <a:rPr lang="hu-HU" dirty="0"/>
              <a:t>amin minden nap keresztül mész</a:t>
            </a:r>
            <a:r>
              <a:rPr lang="hu-HU" dirty="0" smtClean="0"/>
              <a:t>... DE TE </a:t>
            </a:r>
            <a:r>
              <a:rPr lang="hu-HU" dirty="0"/>
              <a:t>ERŐS vagy és csak azért is </a:t>
            </a:r>
            <a:r>
              <a:rPr lang="hu-HU" dirty="0" smtClean="0"/>
              <a:t>megcsinálod. Te </a:t>
            </a:r>
            <a:r>
              <a:rPr lang="hu-HU" dirty="0"/>
              <a:t>vagy a </a:t>
            </a:r>
            <a:r>
              <a:rPr lang="hu-HU" dirty="0" smtClean="0"/>
              <a:t>példaképem, mivel </a:t>
            </a:r>
            <a:r>
              <a:rPr lang="hu-HU" dirty="0"/>
              <a:t>akármilyen nehéz volt/van/lesz mindig </a:t>
            </a:r>
            <a:r>
              <a:rPr lang="hu-HU" dirty="0" smtClean="0"/>
              <a:t>kitartottál</a:t>
            </a:r>
            <a:r>
              <a:rPr lang="hu-HU" dirty="0"/>
              <a:t>, sosem adtad/adod föl</a:t>
            </a:r>
            <a:r>
              <a:rPr lang="hu-HU" dirty="0" smtClean="0"/>
              <a:t>. Sajnálom, ha </a:t>
            </a:r>
            <a:r>
              <a:rPr lang="hu-HU" dirty="0"/>
              <a:t>rossz vagyok</a:t>
            </a:r>
            <a:r>
              <a:rPr lang="hu-HU" dirty="0" smtClean="0"/>
              <a:t>, ha </a:t>
            </a:r>
            <a:r>
              <a:rPr lang="hu-HU" dirty="0"/>
              <a:t>megbántalak</a:t>
            </a:r>
            <a:r>
              <a:rPr lang="hu-HU" dirty="0" smtClean="0"/>
              <a:t>. Próbálok </a:t>
            </a:r>
            <a:r>
              <a:rPr lang="hu-HU" dirty="0"/>
              <a:t>ezentúl még jobb lenni</a:t>
            </a:r>
            <a:r>
              <a:rPr lang="hu-HU" dirty="0" smtClean="0"/>
              <a:t>...</a:t>
            </a:r>
            <a:endParaRPr lang="hu-HU" dirty="0"/>
          </a:p>
          <a:p>
            <a:pPr marL="0" indent="0">
              <a:buNone/>
            </a:pPr>
            <a:r>
              <a:rPr lang="hu-HU" dirty="0"/>
              <a:t>Boldog anyák </a:t>
            </a:r>
            <a:r>
              <a:rPr lang="hu-HU" dirty="0" smtClean="0"/>
              <a:t>napját! SZERETLEK! </a:t>
            </a:r>
            <a:r>
              <a:rPr lang="hu-HU" sz="2400" dirty="0" smtClean="0">
                <a:solidFill>
                  <a:srgbClr val="FF0000"/>
                </a:solidFill>
              </a:rPr>
              <a:t>♥</a:t>
            </a:r>
            <a:r>
              <a:rPr lang="hu-HU" dirty="0" smtClean="0"/>
              <a:t>☺ </a:t>
            </a:r>
          </a:p>
          <a:p>
            <a:pPr marL="0" indent="0">
              <a:buNone/>
            </a:pPr>
            <a:r>
              <a:rPr lang="hu-HU" dirty="0" smtClean="0"/>
              <a:t>(</a:t>
            </a:r>
            <a:r>
              <a:rPr lang="hu-HU" dirty="0" err="1" smtClean="0"/>
              <a:t>Leti</a:t>
            </a:r>
            <a:r>
              <a:rPr lang="hu-HU" dirty="0" smtClean="0"/>
              <a:t>)</a:t>
            </a:r>
            <a:endParaRPr lang="hu-HU" dirty="0"/>
          </a:p>
          <a:p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" r="13978"/>
          <a:stretch/>
        </p:blipFill>
        <p:spPr>
          <a:xfrm>
            <a:off x="4490967" y="1887836"/>
            <a:ext cx="5037081" cy="42070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9528048" y="1600200"/>
            <a:ext cx="2261616" cy="4782312"/>
          </a:xfrm>
        </p:spPr>
        <p:txBody>
          <a:bodyPr/>
          <a:lstStyle/>
          <a:p>
            <a:pPr marL="0" indent="0" algn="r">
              <a:buNone/>
            </a:pPr>
            <a:r>
              <a:rPr lang="hu-HU" dirty="0"/>
              <a:t>Nincsen a gyermeknek</a:t>
            </a:r>
          </a:p>
          <a:p>
            <a:pPr marL="0" indent="0" algn="r">
              <a:buNone/>
            </a:pPr>
            <a:r>
              <a:rPr lang="hu-HU" dirty="0"/>
              <a:t>Olyan erős vára,</a:t>
            </a:r>
          </a:p>
          <a:p>
            <a:pPr marL="0" indent="0" algn="r">
              <a:buNone/>
            </a:pPr>
            <a:r>
              <a:rPr lang="hu-HU" dirty="0"/>
              <a:t>Mint mikor az anyja</a:t>
            </a:r>
          </a:p>
          <a:p>
            <a:pPr marL="0" indent="0" algn="r">
              <a:buNone/>
            </a:pPr>
            <a:r>
              <a:rPr lang="hu-HU" dirty="0"/>
              <a:t>Őt karjaiba zárja.</a:t>
            </a:r>
          </a:p>
          <a:p>
            <a:pPr marL="0" indent="0" algn="r">
              <a:buNone/>
            </a:pPr>
            <a:r>
              <a:rPr lang="hu-HU" dirty="0"/>
              <a:t>Nincsen őrzőbb angyal</a:t>
            </a:r>
          </a:p>
          <a:p>
            <a:pPr marL="0" indent="0" algn="r">
              <a:buNone/>
            </a:pPr>
            <a:r>
              <a:rPr lang="hu-HU" dirty="0"/>
              <a:t>Az édesanyánál,</a:t>
            </a:r>
          </a:p>
          <a:p>
            <a:pPr marL="0" indent="0" algn="r">
              <a:buNone/>
            </a:pPr>
            <a:r>
              <a:rPr lang="hu-HU" dirty="0"/>
              <a:t>Éberebb csillag sincs</a:t>
            </a:r>
          </a:p>
          <a:p>
            <a:pPr marL="0" indent="0" algn="r">
              <a:buNone/>
            </a:pPr>
            <a:r>
              <a:rPr lang="hu-HU" dirty="0"/>
              <a:t>Szeme sugaránál.</a:t>
            </a:r>
          </a:p>
          <a:p>
            <a:pPr marL="0" indent="0" algn="r">
              <a:buNone/>
            </a:pPr>
            <a:r>
              <a:rPr lang="hu-HU" dirty="0"/>
              <a:t>Nincs is annyi áldás</a:t>
            </a:r>
          </a:p>
          <a:p>
            <a:pPr marL="0" indent="0" algn="r">
              <a:buNone/>
            </a:pPr>
            <a:r>
              <a:rPr lang="hu-HU" dirty="0"/>
              <a:t>Amennyi sok lenne,</a:t>
            </a:r>
          </a:p>
          <a:p>
            <a:pPr marL="0" indent="0" algn="r">
              <a:buNone/>
            </a:pPr>
            <a:r>
              <a:rPr lang="hu-HU" dirty="0"/>
              <a:t>Amennyit az anya</a:t>
            </a:r>
          </a:p>
          <a:p>
            <a:pPr marL="0" indent="0" algn="r">
              <a:buNone/>
            </a:pPr>
            <a:r>
              <a:rPr lang="hu-HU" dirty="0"/>
              <a:t>Meg ne érdemelne.</a:t>
            </a:r>
          </a:p>
          <a:p>
            <a:pPr algn="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725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84048" y="365760"/>
            <a:ext cx="8887968" cy="1380744"/>
          </a:xfrm>
        </p:spPr>
        <p:txBody>
          <a:bodyPr/>
          <a:lstStyle/>
          <a:p>
            <a:pPr algn="ctr"/>
            <a:r>
              <a:rPr lang="hu-HU" b="1" dirty="0" smtClean="0">
                <a:latin typeface="Bradley Hand ITC" panose="03070402050302030203" pitchFamily="66" charset="0"/>
              </a:rPr>
              <a:t>Görbe Sándor és </a:t>
            </a:r>
            <a:r>
              <a:rPr lang="hu-HU" b="1" dirty="0">
                <a:latin typeface="Bradley Hand ITC" panose="03070402050302030203" pitchFamily="66" charset="0"/>
              </a:rPr>
              <a:t>I</a:t>
            </a:r>
            <a:r>
              <a:rPr lang="hu-HU" b="1" dirty="0" smtClean="0">
                <a:latin typeface="Bradley Hand ITC" panose="03070402050302030203" pitchFamily="66" charset="0"/>
              </a:rPr>
              <a:t>gnácz Dávid</a:t>
            </a:r>
            <a:endParaRPr lang="hu-HU" b="1" dirty="0">
              <a:latin typeface="Bradley Hand ITC" panose="03070402050302030203" pitchFamily="66" charset="0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2191">
            <a:off x="8421495" y="2418487"/>
            <a:ext cx="2912713" cy="35378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1539">
            <a:off x="992929" y="2456638"/>
            <a:ext cx="3000766" cy="34615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391" y="502920"/>
            <a:ext cx="1647097" cy="1647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770" y="1523281"/>
            <a:ext cx="2882546" cy="48042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0832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6800" y="384048"/>
            <a:ext cx="10058400" cy="1399032"/>
          </a:xfrm>
        </p:spPr>
        <p:txBody>
          <a:bodyPr/>
          <a:lstStyle/>
          <a:p>
            <a:pPr algn="ctr"/>
            <a:r>
              <a:rPr lang="hu-HU" b="1" dirty="0" smtClean="0">
                <a:latin typeface="Bradley Hand ITC" panose="03070402050302030203" pitchFamily="66" charset="0"/>
              </a:rPr>
              <a:t>Kállai Regina     és     </a:t>
            </a:r>
            <a:r>
              <a:rPr lang="hu-HU" b="1" dirty="0" err="1" smtClean="0">
                <a:latin typeface="Bradley Hand ITC" panose="03070402050302030203" pitchFamily="66" charset="0"/>
              </a:rPr>
              <a:t>Mága</a:t>
            </a:r>
            <a:r>
              <a:rPr lang="hu-HU" b="1" dirty="0" smtClean="0">
                <a:latin typeface="Bradley Hand ITC" panose="03070402050302030203" pitchFamily="66" charset="0"/>
              </a:rPr>
              <a:t> Bianka</a:t>
            </a:r>
            <a:endParaRPr lang="hu-HU" b="1" dirty="0">
              <a:latin typeface="Bradley Hand ITC" panose="03070402050302030203" pitchFamily="66" charset="0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0" t="2918" r="16203" b="9254"/>
          <a:stretch/>
        </p:blipFill>
        <p:spPr>
          <a:xfrm>
            <a:off x="4390766" y="1391675"/>
            <a:ext cx="3474720" cy="49638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2" t="13937" r="24292" b="40571"/>
          <a:stretch/>
        </p:blipFill>
        <p:spPr>
          <a:xfrm rot="20746689">
            <a:off x="678442" y="3696163"/>
            <a:ext cx="2357066" cy="23400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0" r="9814" b="6862"/>
          <a:stretch/>
        </p:blipFill>
        <p:spPr>
          <a:xfrm rot="646461">
            <a:off x="8222356" y="3877280"/>
            <a:ext cx="2418051" cy="23937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8" r="3858"/>
          <a:stretch/>
        </p:blipFill>
        <p:spPr>
          <a:xfrm rot="15354351">
            <a:off x="1667902" y="1504203"/>
            <a:ext cx="2271280" cy="24033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82" t="6345" r="2868" b="6222"/>
          <a:stretch/>
        </p:blipFill>
        <p:spPr>
          <a:xfrm rot="16880022">
            <a:off x="9380912" y="1876908"/>
            <a:ext cx="2221969" cy="23066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704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3192" y="642594"/>
            <a:ext cx="6080760" cy="1371600"/>
          </a:xfrm>
        </p:spPr>
        <p:txBody>
          <a:bodyPr/>
          <a:lstStyle/>
          <a:p>
            <a:pPr algn="ctr"/>
            <a:r>
              <a:rPr lang="hu-HU" b="1" dirty="0" smtClean="0">
                <a:latin typeface="Bradley Hand ITC" panose="03070402050302030203" pitchFamily="66" charset="0"/>
              </a:rPr>
              <a:t>Károlyfi Anna Dorka</a:t>
            </a:r>
            <a:endParaRPr lang="hu-HU" b="1" dirty="0">
              <a:latin typeface="Bradley Hand ITC" panose="03070402050302030203" pitchFamily="66" charset="0"/>
            </a:endParaRPr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3"/>
          <a:stretch/>
        </p:blipFill>
        <p:spPr>
          <a:xfrm>
            <a:off x="1060704" y="2014194"/>
            <a:ext cx="4881503" cy="40776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8" r="21892" b="4862"/>
          <a:stretch/>
        </p:blipFill>
        <p:spPr>
          <a:xfrm rot="619653">
            <a:off x="7583934" y="820583"/>
            <a:ext cx="3520422" cy="52543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8535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858768" y="402336"/>
            <a:ext cx="7680960" cy="1389888"/>
          </a:xfrm>
        </p:spPr>
        <p:txBody>
          <a:bodyPr>
            <a:normAutofit/>
          </a:bodyPr>
          <a:lstStyle/>
          <a:p>
            <a:pPr algn="ctr"/>
            <a:r>
              <a:rPr lang="hu-HU" b="1" dirty="0" smtClean="0">
                <a:latin typeface="Bradley Hand ITC" panose="03070402050302030203" pitchFamily="66" charset="0"/>
              </a:rPr>
              <a:t>Kiss László Ákos</a:t>
            </a:r>
            <a:endParaRPr lang="hu-HU" b="1" dirty="0">
              <a:latin typeface="Bradley Hand ITC" panose="03070402050302030203" pitchFamily="66" charset="0"/>
            </a:endParaRPr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7" t="23408" r="26529" b="12871"/>
          <a:stretch/>
        </p:blipFill>
        <p:spPr>
          <a:xfrm>
            <a:off x="3927639" y="1912100"/>
            <a:ext cx="4503130" cy="41320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Tartalom helye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288" y="2340864"/>
            <a:ext cx="2297820" cy="34400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84" t="1764" r="1842" b="2473"/>
          <a:stretch/>
        </p:blipFill>
        <p:spPr>
          <a:xfrm>
            <a:off x="594361" y="621792"/>
            <a:ext cx="2807208" cy="5677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34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zappan">
  <a:themeElements>
    <a:clrScheme name="Savon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25FAFED43CAC8E44A882AC9E706A5E1F" ma:contentTypeVersion="13" ma:contentTypeDescription="Új dokumentum létrehozása." ma:contentTypeScope="" ma:versionID="feff1451f5f0b42c88ddee7f5b3b6d45">
  <xsd:schema xmlns:xsd="http://www.w3.org/2001/XMLSchema" xmlns:xs="http://www.w3.org/2001/XMLSchema" xmlns:p="http://schemas.microsoft.com/office/2006/metadata/properties" xmlns:ns3="3bf0dd13-b308-455c-bc7d-bf52d5856807" xmlns:ns4="518aa51b-c78e-41b5-8244-bc6449e8b979" targetNamespace="http://schemas.microsoft.com/office/2006/metadata/properties" ma:root="true" ma:fieldsID="30cd077d26682675944fcf157abb286a" ns3:_="" ns4:_="">
    <xsd:import namespace="3bf0dd13-b308-455c-bc7d-bf52d5856807"/>
    <xsd:import namespace="518aa51b-c78e-41b5-8244-bc6449e8b97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0dd13-b308-455c-bc7d-bf52d58568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8aa51b-c78e-41b5-8244-bc6449e8b979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Megosztási tipp kivonata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A0497B5-C49A-447A-9DB0-F6A8EFD177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f0dd13-b308-455c-bc7d-bf52d5856807"/>
    <ds:schemaRef ds:uri="518aa51b-c78e-41b5-8244-bc6449e8b97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2A3E959-9524-46BB-B022-D72541E8221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0361BED-7794-43FF-9DFD-0D3A929746F9}">
  <ds:schemaRefs>
    <ds:schemaRef ds:uri="http://schemas.microsoft.com/office/2006/documentManagement/types"/>
    <ds:schemaRef ds:uri="518aa51b-c78e-41b5-8244-bc6449e8b979"/>
    <ds:schemaRef ds:uri="3bf0dd13-b308-455c-bc7d-bf52d5856807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213</TotalTime>
  <Words>353</Words>
  <Application>Microsoft Office PowerPoint</Application>
  <PresentationFormat>Szélesvásznú</PresentationFormat>
  <Paragraphs>42</Paragraphs>
  <Slides>17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22" baseType="lpstr">
      <vt:lpstr>Bradley Hand ITC</vt:lpstr>
      <vt:lpstr>Comic Sans MS</vt:lpstr>
      <vt:lpstr>Garamond</vt:lpstr>
      <vt:lpstr>Wingdings</vt:lpstr>
      <vt:lpstr>Szappan</vt:lpstr>
      <vt:lpstr>Anyák napjára szeretettel…</vt:lpstr>
      <vt:lpstr>PowerPoint-bemutató</vt:lpstr>
      <vt:lpstr>Burkus Lili Boglárka</vt:lpstr>
      <vt:lpstr>Dobosi Viktor</vt:lpstr>
      <vt:lpstr>Domján Letícia</vt:lpstr>
      <vt:lpstr>Görbe Sándor és Ignácz Dávid</vt:lpstr>
      <vt:lpstr>Kállai Regina     és     Mága Bianka</vt:lpstr>
      <vt:lpstr>Károlyfi Anna Dorka</vt:lpstr>
      <vt:lpstr>Kiss László Ákos</vt:lpstr>
      <vt:lpstr>Kovács Hanna és Zsolt</vt:lpstr>
      <vt:lpstr>Murzsa Amira Vanda</vt:lpstr>
      <vt:lpstr>Oláh Anna Ágnes</vt:lpstr>
      <vt:lpstr>Pege Angelika</vt:lpstr>
      <vt:lpstr>Sas Maja Anna</vt:lpstr>
      <vt:lpstr>Simon Ramóna Fruzsina</vt:lpstr>
      <vt:lpstr>Válassz...!  </vt:lpstr>
      <vt:lpstr>PowerPoint-bemutató</vt:lpstr>
    </vt:vector>
  </TitlesOfParts>
  <Company>Csányi Alapítvány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Hábenciusné Balla Andrea</dc:creator>
  <cp:lastModifiedBy>Hábenciusné Balla Andrea</cp:lastModifiedBy>
  <cp:revision>20</cp:revision>
  <dcterms:created xsi:type="dcterms:W3CDTF">2021-04-29T16:08:37Z</dcterms:created>
  <dcterms:modified xsi:type="dcterms:W3CDTF">2021-05-02T09:50:48Z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0x01010025FAFED43CAC8E44A882AC9E706A5E1F</vt:lpwstr>
  </property>
</Properties>
</file>