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930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23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404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0778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085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33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246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685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98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066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62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16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70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91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277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51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9AFA7-8007-43E9-B69F-04729C0A8C0C}" type="datetimeFigureOut">
              <a:rPr lang="hu-HU" smtClean="0"/>
              <a:t>2021. 05. 27.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BE00-C64B-4A9E-8970-9808AEE039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0778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37B4FF-1A98-4DEE-8C17-0A8154E25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Tájrehabilitáció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43DF343-48D4-4295-8D09-C9935B641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Galambos Krisztián</a:t>
            </a:r>
          </a:p>
        </p:txBody>
      </p:sp>
    </p:spTree>
    <p:extLst>
      <p:ext uri="{BB962C8B-B14F-4D97-AF65-F5344CB8AC3E}">
        <p14:creationId xmlns:p14="http://schemas.microsoft.com/office/powerpoint/2010/main" val="190036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EE50CB-E59F-4B70-9E4D-E8C2AC5C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Zöldfelület-közpark célú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2D773EF-D701-4626-AE43-0BD3CF87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53" y="1935921"/>
            <a:ext cx="5535654" cy="423973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E2FA1F9-62E8-47EB-9546-EA533710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91" y="1928031"/>
            <a:ext cx="4226649" cy="42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553632-BC1D-4FE3-AE17-32C93DBE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43" y="719350"/>
            <a:ext cx="5792033" cy="1326321"/>
          </a:xfrm>
        </p:spPr>
        <p:txBody>
          <a:bodyPr/>
          <a:lstStyle/>
          <a:p>
            <a:r>
              <a:rPr lang="hu-HU" dirty="0"/>
              <a:t>Botanikus kert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EE65836-AB5B-4F6F-B338-5C3202101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43" y="3071705"/>
            <a:ext cx="5792032" cy="29903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3FB35F5-F0D0-46FD-8084-539528A8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75" y="1122393"/>
            <a:ext cx="5306489" cy="40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6FA7C1-61F4-4CD3-AA91-7C3C14C2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64" y="226292"/>
            <a:ext cx="8265737" cy="1326321"/>
          </a:xfrm>
        </p:spPr>
        <p:txBody>
          <a:bodyPr/>
          <a:lstStyle/>
          <a:p>
            <a:r>
              <a:rPr lang="hu-HU" dirty="0"/>
              <a:t>Egyéb rekreáció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F69CB3-6510-48AB-9473-345654A0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646" y="4416459"/>
            <a:ext cx="4027392" cy="219183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91CE413-6829-4948-A8ED-1BDE3A26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0" y="2461989"/>
            <a:ext cx="4457700" cy="30861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D56BBAF-FE5C-415C-8D5D-B5857FC24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27218" y="1345625"/>
            <a:ext cx="4213678" cy="27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BA709B-4062-4BA3-9415-EC08139B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5491"/>
            <a:ext cx="10353761" cy="1326321"/>
          </a:xfrm>
        </p:spPr>
        <p:txBody>
          <a:bodyPr/>
          <a:lstStyle/>
          <a:p>
            <a:r>
              <a:rPr lang="hu-HU" dirty="0"/>
              <a:t>Szórakoztató központ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F94CBF9-0E5E-4F55-A7A2-F85E5200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1" y="1606116"/>
            <a:ext cx="3981450" cy="29622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C80B533-2BD1-4023-83E3-39A42CC2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9" y="1424998"/>
            <a:ext cx="4000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00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120FDC-4A78-4340-A138-A05D0C4A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Kulturális célú újrahasznosítás</a:t>
            </a:r>
          </a:p>
        </p:txBody>
      </p:sp>
    </p:spTree>
    <p:extLst>
      <p:ext uri="{BB962C8B-B14F-4D97-AF65-F5344CB8AC3E}">
        <p14:creationId xmlns:p14="http://schemas.microsoft.com/office/powerpoint/2010/main" val="181357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836269-8AC1-419B-BD30-A6F0C22E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Kiállítás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95F6AD3-A073-4107-97B7-F345E908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31" y="2430355"/>
            <a:ext cx="102584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1B2FEE-D104-428C-8E43-D6528A5E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96" y="0"/>
            <a:ext cx="10353761" cy="1326321"/>
          </a:xfrm>
        </p:spPr>
        <p:txBody>
          <a:bodyPr/>
          <a:lstStyle/>
          <a:p>
            <a:r>
              <a:rPr lang="hu-HU" dirty="0"/>
              <a:t>Színház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F4DE5A7-592C-4146-824E-69C84FA7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5" y="1698409"/>
            <a:ext cx="5072108" cy="231603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6EA8687-1BBA-4D6A-8039-1BCFC9B3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49" y="3722987"/>
            <a:ext cx="5072108" cy="27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2E23ED-8D41-4BD1-AAE2-06BCC70D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3" y="0"/>
            <a:ext cx="10353761" cy="1326321"/>
          </a:xfrm>
        </p:spPr>
        <p:txBody>
          <a:bodyPr/>
          <a:lstStyle/>
          <a:p>
            <a:r>
              <a:rPr lang="hu-HU" dirty="0"/>
              <a:t>Kápolna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A3878EF-846E-49C3-99A2-91A2DFDD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60" y="1122134"/>
            <a:ext cx="75152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856AB7-5B7F-4FFC-BAF8-32C5E80C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hu-HU" dirty="0"/>
              <a:t>LAND ART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FDEFAC1-4BCF-4FED-9783-5F0CADAF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1" y="979797"/>
            <a:ext cx="856297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54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A27C0E-19CA-4071-B8F5-36AD64BD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hu-HU" dirty="0"/>
              <a:t>Ismeretterjesztési célú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40F8AAB-54A0-4F75-B05C-7FB6D595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42" y="2033678"/>
            <a:ext cx="4400550" cy="32099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3B98DF-131A-4F55-AE7F-6E2AB543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8" y="2214654"/>
            <a:ext cx="44196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FB0D00-2DA5-4903-8E21-4F199DFFF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714939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Helytelen tájhasználat következtében tönkretett (rombolt) – vagy kedvezőtlen természeti folyamatok következtében degradálódott – tájak, tájrészletek adottságainak helyreállítása, </a:t>
            </a:r>
            <a:r>
              <a:rPr lang="hu-HU" dirty="0" err="1"/>
              <a:t>újrahasznosítására</a:t>
            </a:r>
            <a:r>
              <a:rPr lang="hu-HU" dirty="0"/>
              <a:t> irányuló tevékenység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50A4FA3-3964-4294-88CD-F176CBD5B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56" y="2200275"/>
            <a:ext cx="10829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7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E720AD-A3A1-4B0A-A689-33026FD9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hu-HU" dirty="0"/>
              <a:t>Tanösvény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C55EBA8-83B8-414A-9AC4-9EEF430D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98" y="1326321"/>
            <a:ext cx="7841201" cy="50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1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372DF-D612-415A-A41A-9A7F95F8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hu-HU" dirty="0"/>
              <a:t>Sport célú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5E7E833-8A40-4810-B3E6-9569851D9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7" y="955023"/>
            <a:ext cx="3739262" cy="26806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269F37A-6904-48CB-9388-B4C6AED27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81" y="955023"/>
            <a:ext cx="7061496" cy="567206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83E9CAC-BDC1-47A8-ABAB-764261655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46" y="3946412"/>
            <a:ext cx="3759413" cy="268067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C5E1112-CD40-493E-978A-3BC557130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847" y="955023"/>
            <a:ext cx="3046093" cy="22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5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AB1FB4-CAF7-481E-B4E0-9F96B8DE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hu-HU" dirty="0"/>
              <a:t>Kalandpark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8195AD4-6257-438F-B485-BCD641FE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82" y="1220790"/>
            <a:ext cx="7299433" cy="5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8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6E3B40-7C5E-4AFF-B565-8974EBC0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Bobpálya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490550-B983-41CC-88F1-26884D62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37" y="2320354"/>
            <a:ext cx="98964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0CED4F-3B9D-4E49-B921-01B9C056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Golf pálya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80866C4-E7A0-4711-B427-6AA419A6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91" y="2517974"/>
            <a:ext cx="82581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0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36A29B-6A58-4467-8A38-F8AA15A4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Értékvédelem - Természetvédelem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BA34804-776C-48DB-864D-BCD01B06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57" y="1722453"/>
            <a:ext cx="78009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9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96DBB9-5D5F-462C-9386-D080BB8E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0"/>
            <a:ext cx="10353761" cy="1326321"/>
          </a:xfrm>
        </p:spPr>
        <p:txBody>
          <a:bodyPr/>
          <a:lstStyle/>
          <a:p>
            <a:r>
              <a:rPr lang="hu-HU" dirty="0"/>
              <a:t>Hulladékkezelés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0582E07-19FC-4351-9112-232ABA1FB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599" y="1337417"/>
            <a:ext cx="72961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7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DDDB89-E94E-4DF9-AB3F-8AF6E55E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hu-HU" dirty="0"/>
              <a:t>Lakóterület, üdülőterület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523B322-1BB6-41B2-9EFC-4F68CA52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27" y="899557"/>
            <a:ext cx="79819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5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5C78DA-3479-427C-ADEF-689D5334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765839"/>
            <a:ext cx="10353761" cy="1326321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18106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868C4-88F1-4C71-9150-06A0A99F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41" y="2765839"/>
            <a:ext cx="10353761" cy="1326321"/>
          </a:xfrm>
        </p:spPr>
        <p:txBody>
          <a:bodyPr/>
          <a:lstStyle/>
          <a:p>
            <a:r>
              <a:rPr lang="hu-HU" dirty="0"/>
              <a:t>Bányaterületek tájrehabilitációja</a:t>
            </a:r>
          </a:p>
        </p:txBody>
      </p:sp>
    </p:spTree>
    <p:extLst>
      <p:ext uri="{BB962C8B-B14F-4D97-AF65-F5344CB8AC3E}">
        <p14:creationId xmlns:p14="http://schemas.microsoft.com/office/powerpoint/2010/main" val="400710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537A22-EA09-4861-80DE-1071F05D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647700"/>
            <a:ext cx="1447281" cy="1192971"/>
          </a:xfrm>
        </p:spPr>
        <p:txBody>
          <a:bodyPr/>
          <a:lstStyle/>
          <a:p>
            <a:r>
              <a:rPr lang="hu-HU" dirty="0"/>
              <a:t>CÉL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9994B9-38D8-42FD-81A5-81AE9FF7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Tájbaillesztés</a:t>
            </a:r>
            <a:endParaRPr lang="hu-HU" dirty="0"/>
          </a:p>
          <a:p>
            <a:r>
              <a:rPr lang="hu-HU" dirty="0" err="1"/>
              <a:t>Heyreállítás</a:t>
            </a:r>
            <a:endParaRPr lang="hu-HU" dirty="0"/>
          </a:p>
          <a:p>
            <a:r>
              <a:rPr lang="hu-HU" dirty="0"/>
              <a:t>Környezetállapot javítása</a:t>
            </a:r>
          </a:p>
          <a:p>
            <a:r>
              <a:rPr lang="hu-HU" dirty="0"/>
              <a:t>Utóhasznosítás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524B427-A018-477E-A46A-A6E7154F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504" y="306583"/>
            <a:ext cx="6173108" cy="29194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4AF1E24-BBF0-422C-ACEC-E30249A6A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03" y="3481388"/>
            <a:ext cx="6173107" cy="29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BF6F25-8511-4DBF-84DA-C7F8B455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Áttekintés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ADC933-FE53-44D1-8110-2933A8F20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1961-től törvény – újrahasznosítható állapotba hozásról (jelenleg 1993-as tv.)</a:t>
            </a:r>
          </a:p>
          <a:p>
            <a:r>
              <a:rPr lang="hu-HU" dirty="0"/>
              <a:t>Magyarországon kb. 15 000 tájseb</a:t>
            </a:r>
          </a:p>
          <a:p>
            <a:r>
              <a:rPr lang="hu-HU" dirty="0"/>
              <a:t>Magyarországon bányászott nyersanyagok (szénhidrogének, szén, ércek, nemesfémek, építőipari nyersanyagok, tőzeg)</a:t>
            </a:r>
          </a:p>
        </p:txBody>
      </p:sp>
    </p:spTree>
    <p:extLst>
      <p:ext uri="{BB962C8B-B14F-4D97-AF65-F5344CB8AC3E}">
        <p14:creationId xmlns:p14="http://schemas.microsoft.com/office/powerpoint/2010/main" val="98876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22A7BE-E0CD-4A8D-9DF0-5746D2B2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70" y="2590800"/>
            <a:ext cx="10353761" cy="1326321"/>
          </a:xfrm>
        </p:spPr>
        <p:txBody>
          <a:bodyPr/>
          <a:lstStyle/>
          <a:p>
            <a:r>
              <a:rPr lang="hu-HU" dirty="0"/>
              <a:t>Utóhasznosítások</a:t>
            </a:r>
          </a:p>
        </p:txBody>
      </p:sp>
    </p:spTree>
    <p:extLst>
      <p:ext uri="{BB962C8B-B14F-4D97-AF65-F5344CB8AC3E}">
        <p14:creationId xmlns:p14="http://schemas.microsoft.com/office/powerpoint/2010/main" val="80001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F26BA2-A08D-4CC6-BA8D-DFC78EEC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Mezőgazdasági célú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1CB237-707C-43DA-BF60-D3757CEC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304DA0A-E1AC-4E2B-9887-CFFB49A72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2186551"/>
            <a:ext cx="5688475" cy="369513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79ADFAF-C32D-46BC-B155-4E45088F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04" y="2186551"/>
            <a:ext cx="470091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7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0162D2-D2B9-4806-AC61-B56497AD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Erdőgazdálkodási célú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E06A53-1C06-4CFD-A4F7-384EE72BF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5664133-EF97-4C96-9907-5C1B40F8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276350"/>
            <a:ext cx="5867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0FE593-7441-4757-B476-25EFB885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Üdülési-rekreációs célú</a:t>
            </a:r>
          </a:p>
        </p:txBody>
      </p:sp>
      <p:pic>
        <p:nvPicPr>
          <p:cNvPr id="1026" name="Picture 2" descr="Budakalász - Omszk Wakeboard Centrum - funiQ">
            <a:extLst>
              <a:ext uri="{FF2B5EF4-FFF2-40B4-BE49-F238E27FC236}">
                <a16:creationId xmlns:a16="http://schemas.microsoft.com/office/drawing/2014/main" id="{BAB58080-469C-49AF-85B7-289B3F93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" y="1854845"/>
            <a:ext cx="4580972" cy="30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B2AD82-FCE4-434C-B950-B7BB313404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67" y="1854845"/>
            <a:ext cx="4985242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593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Damaszt</Template>
  <TotalTime>61</TotalTime>
  <Words>113</Words>
  <Application>Microsoft Office PowerPoint</Application>
  <PresentationFormat>Szélesvásznú</PresentationFormat>
  <Paragraphs>36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Arial</vt:lpstr>
      <vt:lpstr>Bookman Old Style</vt:lpstr>
      <vt:lpstr>Rockwell</vt:lpstr>
      <vt:lpstr>Damask</vt:lpstr>
      <vt:lpstr>Tájrehabilitáció</vt:lpstr>
      <vt:lpstr>PowerPoint-bemutató</vt:lpstr>
      <vt:lpstr>Bányaterületek tájrehabilitációja</vt:lpstr>
      <vt:lpstr>CÉL</vt:lpstr>
      <vt:lpstr>Áttekintés</vt:lpstr>
      <vt:lpstr>Utóhasznosítások</vt:lpstr>
      <vt:lpstr>Mezőgazdasági célú</vt:lpstr>
      <vt:lpstr>Erdőgazdálkodási célú </vt:lpstr>
      <vt:lpstr>Üdülési-rekreációs célú</vt:lpstr>
      <vt:lpstr>Zöldfelület-közpark célú</vt:lpstr>
      <vt:lpstr>Botanikus kert</vt:lpstr>
      <vt:lpstr>Egyéb rekreáció</vt:lpstr>
      <vt:lpstr>Szórakoztató központ</vt:lpstr>
      <vt:lpstr>Kulturális célú újrahasznosítás</vt:lpstr>
      <vt:lpstr>Kiállítás</vt:lpstr>
      <vt:lpstr>Színház</vt:lpstr>
      <vt:lpstr>Kápolna</vt:lpstr>
      <vt:lpstr>LAND ART</vt:lpstr>
      <vt:lpstr>Ismeretterjesztési célú</vt:lpstr>
      <vt:lpstr>Tanösvény</vt:lpstr>
      <vt:lpstr>Sport célú</vt:lpstr>
      <vt:lpstr>Kalandpark</vt:lpstr>
      <vt:lpstr>Bobpálya</vt:lpstr>
      <vt:lpstr>Golf pálya</vt:lpstr>
      <vt:lpstr>Értékvédelem - Természetvédelem</vt:lpstr>
      <vt:lpstr>Hulladékkezelés</vt:lpstr>
      <vt:lpstr>Lakóterület, üdülőterület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Tájrehabilitáció</dc:title>
  <dc:creator>Krisztián Galambos</dc:creator>
  <cp:lastModifiedBy>Krisztián Galambos</cp:lastModifiedBy>
  <cp:revision>7</cp:revision>
  <dcterms:created xsi:type="dcterms:W3CDTF">2021-05-27T13:31:31Z</dcterms:created>
  <dcterms:modified xsi:type="dcterms:W3CDTF">2021-05-27T14:32:46Z</dcterms:modified>
</cp:coreProperties>
</file>