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8A336E-F2FE-4992-84FB-BB01218B8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FD22044-FF14-4F12-9AE1-952636450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05B38B-AA8E-4D0E-97DC-96BE6A60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CCF4CD-F52F-452C-93CD-83FE0E4F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2F44F3-B2A2-4819-80A7-21E219BF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65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1295C9-7D30-4F97-8A18-67B41165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C7F3D6C-8971-4206-AE99-C0AC9B2F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758721-D1DE-4455-9C36-89E092D8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756D99-0503-4BFD-A3C3-16D86EE7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D1486C-103F-426A-9909-35B9CD45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9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9EA75AC-6144-4F0A-AADA-42274B749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2627F25-AA7F-4C56-B8FC-DFA3F2F65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F26B71-C18D-42A8-94B9-7CFB15E6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989696-DA2A-4C62-9165-36F2907E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07112AA-9CB7-4B5F-BB1A-802F3443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0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6B42B9-E571-4426-9416-B52F682E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194A95-90FB-4BF6-833F-463DD8601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57088E-3CCD-417B-8341-DEA89935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BB54FA-80CC-477E-A0D6-C225BE93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9A31ED-45AA-4CCE-ADA1-A7564BC8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51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BC7002-F83B-4CB0-82C8-87F8CEF6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B7B648F-D866-4430-829B-50B60F35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916480-F81D-4ED6-9674-6522209F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707018-FD6A-4156-86F9-E32BF619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C0FC8E-AB5E-4A22-8CF2-83B46B79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25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E4CE43-9D52-40C9-9E16-EBE2300F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45BB26-4BDD-4BFF-8B66-DF17F5FD3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FCCE4C7-7C8A-4D2D-AF75-F94EAF263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B94AE1B-5367-40A8-807D-22BD7871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76D9B7-D28D-4B31-9F22-C6B05498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D6A187C-5CA8-4860-839E-FDBE5AB0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27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303BFD-E498-460D-AF79-A5D74B72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A65747-2475-450D-BE97-BA93B332B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49F976-84D3-4D5D-91D8-982527C78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D2CA40D-0AB7-45C4-A6B9-D45231501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57ECDD-6626-43F8-B096-F714D60B5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6B9FC10-5EFF-4A56-B880-515F3AAA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A8D4260-D9FE-4B23-9F18-D70735A5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C580F88-9ACD-45F9-B0CF-111E54E6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8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770E3-3631-4DAD-A893-04D3E6BA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032B2DD-D20F-476C-ADAA-6F83B514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6CEEEC1-2D9A-448C-9F0C-9AAF9090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827D2E-21CF-48C0-ADD7-F43C2336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66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7888A73-C365-421C-B5FD-DB6945E1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D1233BE-202D-4822-80D1-4B367A44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E7E2EB8-4984-4469-8190-539F3538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433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3AA4FA-661E-4122-B64F-0C1D49AB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C3A591-90EB-4E7C-9AA4-08A74A84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45077B4-4465-4D04-BE54-1FD010B8C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93EAEA0-BB01-4F1C-BC36-782E1ACF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AF175EE-B3A5-4480-9EA4-A6A28011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489D907-24DA-41A8-9355-7B7020CE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1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16A4AD-012A-4CBB-B1CA-1C734AD7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2AA2C4C-A0E3-43D6-98C0-F183B2F82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35E427E-E268-488B-AB32-DA6434158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8B744AC-F63C-44C3-ACB6-50CF0332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061697A-A88B-40E1-AAD3-A99C9457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308B4A7-24A6-4915-88AC-41B3CD84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01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4489774-24BD-4E2F-AA9D-8B23E6F8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A71640-44D0-4CCA-9833-EA89BCE27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8705AD-99AE-45CE-B4C5-A76900CD8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C9306-80CB-4A12-BBE4-664A155846FE}" type="datetimeFigureOut">
              <a:rPr lang="hu-HU" smtClean="0"/>
              <a:t>2024. 08. 24.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768E01-893E-4F08-876C-C85DF34B6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739422E-3E00-4A12-9ABC-61A5C3D72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21BE-1928-43BD-B7BF-5CF4C879E3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24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892496-4E8F-4639-828E-5B3122FF7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A097A86-A6AB-4FB3-A884-EDFE0ADF1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901E164-C9B7-49E0-AFED-552B16A6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0"/>
            <a:ext cx="12192000" cy="68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6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B21238-414F-4C40-B7C1-27584913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b="1" dirty="0"/>
              <a:t>A kezdetek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B19216-EF00-49A7-8158-CCFF5C1ABC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3388" y="2319276"/>
            <a:ext cx="11403106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5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roboto"/>
              </a:rPr>
              <a:t>Világhírű mestertől, </a:t>
            </a:r>
            <a:r>
              <a:rPr kumimoji="0" lang="hu-HU" altLang="hu-HU" sz="2500" b="0" i="0" u="none" strike="noStrike" cap="none" normalizeH="0" baseline="0" dirty="0" err="1">
                <a:ln>
                  <a:noFill/>
                </a:ln>
                <a:solidFill>
                  <a:srgbClr val="313131"/>
                </a:solidFill>
                <a:effectLst/>
                <a:latin typeface="roboto"/>
              </a:rPr>
              <a:t>Ribli</a:t>
            </a:r>
            <a:r>
              <a:rPr kumimoji="0" lang="hu-HU" altLang="hu-HU" sz="25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roboto"/>
              </a:rPr>
              <a:t> Zoltántól tanulhatnak sakkozni a mohácsi fiatalok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/>
              </a:rPr>
              <a:t>mohacs.hu</a:t>
            </a:r>
            <a:endParaRPr kumimoji="0" lang="hu-HU" altLang="hu-HU" sz="1000" b="0" i="0" u="none" strike="noStrike" cap="none" normalizeH="0" baseline="0" dirty="0">
              <a:ln>
                <a:noFill/>
              </a:ln>
              <a:solidFill>
                <a:srgbClr val="777777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/>
              </a:rPr>
              <a:t>2018.06.26. 20:30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000" b="0" i="0" u="none" strike="noStrike" cap="none" normalizeH="0" baseline="0" dirty="0">
              <a:ln>
                <a:noFill/>
              </a:ln>
              <a:solidFill>
                <a:srgbClr val="777777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Jó hír a sportbarátoknak, a sakk kedvelőinek: ősztől folytatja Mohácson sakktanfolyamát a város </a:t>
            </a:r>
            <a:r>
              <a:rPr kumimoji="0" lang="hu-HU" altLang="hu-HU" sz="1200" b="1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szülötte</a:t>
            </a:r>
            <a:r>
              <a:rPr kumimoji="0" lang="hu-HU" altLang="hu-HU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, </a:t>
            </a:r>
            <a:r>
              <a:rPr kumimoji="0" lang="hu-HU" altLang="hu-HU" sz="1200" b="1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Ribli</a:t>
            </a:r>
            <a:r>
              <a:rPr kumimoji="0" lang="hu-HU" altLang="hu-HU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 Zoltán.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A 66 éves sakkozó és sakkszakíró, nagymester, kétszeres ifjúsági Európa-bajnok, háromszoros magyar bajnok, számos nívós nemzetközi verseny győztese,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sakkolimpiai bajnok, háromszoros sakkolimpiai ezüstérmes, csapatban világbajnoki második helyezett, kétszeres Európa-bajnoki bronzérmes.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1983-ban és 1985-ben világbajnokjelölt, nemzetközi sakk versenybíró, FIDE mesteredző.</a:t>
            </a:r>
            <a:b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</a:br>
            <a:b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</a:b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A világhírű sakkozó, akinek sportpályafutása állomásairól, díjai, érmei egy részének bemutatásával önálló, állandó tárlat is látható a város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múzeumában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, nemrég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Szekó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Józsefnak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 írt levelében köszönte meg a város támogatását, azt, hogy lehetővé tették sakktanfolyama eddigi megtartását.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Ribli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 Zoltán arról is tájékoztatta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/>
              </a:rPr>
              <a:t>polgármestert: ősztől kész folytatni e képzést, amennyiben a szervezési és egyéb részletekben meg tud állapodni a várossal.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200" dirty="0">
              <a:solidFill>
                <a:srgbClr val="666666"/>
              </a:solidFill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200" dirty="0">
              <a:solidFill>
                <a:srgbClr val="666666"/>
              </a:solidFill>
              <a:latin typeface="open sans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hu-HU" altLang="hu-HU" sz="1200" dirty="0">
                <a:solidFill>
                  <a:srgbClr val="666666"/>
                </a:solidFill>
                <a:latin typeface="open sans"/>
              </a:rPr>
              <a:t>(https://baranyavar.hu/aktualis/2018/06/vilaghiru-mestertol-ribli-zoltantol-tanulhatnak-sakkozni-a-mohacsi-fiatalok)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9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19D6E6-27EC-4EA0-861B-B3832AB3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2018-ban 5 éves voltam, ezért anya és apa kikérték Zoli bácsi véleményét arról, hogy járhatok-e hozzá. Kiderült, Zoli bácsi is ekkor kezdte.</a:t>
            </a:r>
          </a:p>
          <a:p>
            <a:r>
              <a:rPr lang="hu-HU" dirty="0"/>
              <a:t>A legfiatalabb voltam a csoportban, azonban pár hét alatt kiderült, hogy a legügyesebb is, ezért további edzéseket beszéltünk meg.</a:t>
            </a:r>
          </a:p>
          <a:p>
            <a:r>
              <a:rPr lang="hu-HU" dirty="0"/>
              <a:t>Sajnos csak egy idényt volt lehetőség Mohácson játszani, Zoli bácsi megkapta az ifjúsági szövetségi kapitányi posztot.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42413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27E03F-640E-4228-B238-00BE81BD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Versenyek, eredmények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B6B7E18-A298-4A55-95C7-9EE6FF36A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1762872"/>
            <a:ext cx="3263503" cy="4351338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4E6617-9B09-464B-BB5A-265873E6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56" y="1762872"/>
            <a:ext cx="3145491" cy="435133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C027222-4AA7-4EB0-AAA8-C0F596CDD02D}"/>
              </a:ext>
            </a:extLst>
          </p:cNvPr>
          <p:cNvSpPr txBox="1"/>
          <p:nvPr/>
        </p:nvSpPr>
        <p:spPr>
          <a:xfrm>
            <a:off x="4823012" y="5199529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2021 (az első diákolimpia)</a:t>
            </a:r>
          </a:p>
        </p:txBody>
      </p:sp>
    </p:spTree>
    <p:extLst>
      <p:ext uri="{BB962C8B-B14F-4D97-AF65-F5344CB8AC3E}">
        <p14:creationId xmlns:p14="http://schemas.microsoft.com/office/powerpoint/2010/main" val="19147883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E152333C-7B35-4ABB-8ED6-30CA0B1E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519111"/>
            <a:ext cx="2925043" cy="5819777"/>
          </a:xfr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5092718-C40E-4E9D-A134-750D0E019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55" y="519111"/>
            <a:ext cx="2925042" cy="5819772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F35F3111-DE9F-4778-B8CF-F1C7C28F9141}"/>
              </a:ext>
            </a:extLst>
          </p:cNvPr>
          <p:cNvSpPr txBox="1"/>
          <p:nvPr/>
        </p:nvSpPr>
        <p:spPr>
          <a:xfrm>
            <a:off x="4177553" y="5145741"/>
            <a:ext cx="383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Azonos pontszám az első helyezettel</a:t>
            </a:r>
          </a:p>
        </p:txBody>
      </p:sp>
    </p:spTree>
    <p:extLst>
      <p:ext uri="{BB962C8B-B14F-4D97-AF65-F5344CB8AC3E}">
        <p14:creationId xmlns:p14="http://schemas.microsoft.com/office/powerpoint/2010/main" val="141998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8CC1A-DE07-429C-B754-04321301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Országos Diákolimpia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AD6B763-FAA9-4AF2-A77D-5729769E4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4" y="1690688"/>
            <a:ext cx="4510741" cy="2537292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14F31B2-366C-4B38-8D22-C2793B230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15" y="1690688"/>
            <a:ext cx="4510741" cy="253729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FF1B85E-8114-4D87-9450-1063271CEACA}"/>
              </a:ext>
            </a:extLst>
          </p:cNvPr>
          <p:cNvSpPr txBox="1"/>
          <p:nvPr/>
        </p:nvSpPr>
        <p:spPr>
          <a:xfrm>
            <a:off x="3980329" y="4634753"/>
            <a:ext cx="520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Országos 16.hely (azonos pontszám a 10.-kel)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587D2BB-BF0E-4F5E-9CB4-5E2ECC8EDFF3}"/>
              </a:ext>
            </a:extLst>
          </p:cNvPr>
          <p:cNvSpPr txBox="1"/>
          <p:nvPr/>
        </p:nvSpPr>
        <p:spPr>
          <a:xfrm>
            <a:off x="5226424" y="3953435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50702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FA843C-83B8-426E-8BCB-13102DE6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Csapatban is kipróbáltuk magunkat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03123A4-5723-441C-8363-485B2D49C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3592093" cy="3592093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F864450-4D7F-4B79-B9F8-7DCB5A82F51F}"/>
              </a:ext>
            </a:extLst>
          </p:cNvPr>
          <p:cNvSpPr txBox="1"/>
          <p:nvPr/>
        </p:nvSpPr>
        <p:spPr>
          <a:xfrm>
            <a:off x="2241176" y="5665694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mohácsi delegáció több korcsoportban képviselte magát (1.korcsoport 4.hely, 3.korcsoport 2.hely)</a:t>
            </a:r>
          </a:p>
          <a:p>
            <a:pPr algn="ctr"/>
            <a:r>
              <a:rPr lang="hu-HU" dirty="0"/>
              <a:t>Első közös diákolimpia a tesóval </a:t>
            </a:r>
          </a:p>
        </p:txBody>
      </p:sp>
    </p:spTree>
    <p:extLst>
      <p:ext uri="{BB962C8B-B14F-4D97-AF65-F5344CB8AC3E}">
        <p14:creationId xmlns:p14="http://schemas.microsoft.com/office/powerpoint/2010/main" val="307945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6C1E83-C3FF-406C-B610-DB4547C3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Célok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101A4B-4DE9-43A3-88EC-9AF060CF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Ezek az eredmények heti egy edzés mellett születtek (edző: Jeszenszky József, sakkmester), szeretném növelni a gyakorlások számát, hogy a jövőben még jobb lehessek. (első tízben benne lenni)</a:t>
            </a:r>
          </a:p>
          <a:p>
            <a:r>
              <a:rPr lang="hu-HU" dirty="0"/>
              <a:t>A 3.korcsoportban már csak a megye első helyezettje mehet tovább az országos diákolimpiára, ezért komolyabb felkészülést igényel a következő idény.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68CC1B2-245D-4945-BB9A-EB811D081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46" y="4385534"/>
            <a:ext cx="48768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36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71E6B-8F1F-4E5F-8FAF-2FBD630B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B3EA9D-8207-4AC5-AAFA-BB88A1268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0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23B067B633DDE4C99FB763E46DEDB79" ma:contentTypeVersion="21" ma:contentTypeDescription="Új dokumentum létrehozása." ma:contentTypeScope="" ma:versionID="0b8d512a9784e72fa3c2edc1a7e82816">
  <xsd:schema xmlns:xsd="http://www.w3.org/2001/XMLSchema" xmlns:xs="http://www.w3.org/2001/XMLSchema" xmlns:p="http://schemas.microsoft.com/office/2006/metadata/properties" xmlns:ns2="f2fd8ec2-9965-4f1d-b0c5-83978da566b6" xmlns:ns3="315d542f-f6bf-4b39-80fb-d257cf630928" targetNamespace="http://schemas.microsoft.com/office/2006/metadata/properties" ma:root="true" ma:fieldsID="83abeba20e0ef5a28a4bcb4626a8fe13" ns2:_="" ns3:_="">
    <xsd:import namespace="f2fd8ec2-9965-4f1d-b0c5-83978da566b6"/>
    <xsd:import namespace="315d542f-f6bf-4b39-80fb-d257cf6309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d8ec2-9965-4f1d-b0c5-83978da566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Megosztási tipp kivonata" ma:internalName="SharingHintHash" ma:readOnly="true">
      <xsd:simpleType>
        <xsd:restriction base="dms:Text"/>
      </xsd:simpleType>
    </xsd:element>
    <xsd:element name="SharedWithDetails" ma:index="1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Utoljára megosztva felhasználók szerint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Utoljára megosztva időpontok szerint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f7993d33-3da4-4be5-8607-70166e3a2947}" ma:internalName="TaxCatchAll" ma:showField="CatchAllData" ma:web="f2fd8ec2-9965-4f1d-b0c5-83978da566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d542f-f6bf-4b39-80fb-d257cf630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Képcímkék" ma:readOnly="false" ma:fieldId="{5cf76f15-5ced-4ddc-b409-7134ff3c332f}" ma:taxonomyMulti="true" ma:sspId="52985429-b030-4b80-825d-d48b8c741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fd8ec2-9965-4f1d-b0c5-83978da566b6" xsi:nil="true"/>
    <lcf76f155ced4ddcb4097134ff3c332f xmlns="315d542f-f6bf-4b39-80fb-d257cf6309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30DF43-7F0D-4210-9539-F7C0203EB232}"/>
</file>

<file path=customXml/itemProps2.xml><?xml version="1.0" encoding="utf-8"?>
<ds:datastoreItem xmlns:ds="http://schemas.openxmlformats.org/officeDocument/2006/customXml" ds:itemID="{0B29E283-797F-4A53-8AE1-6871F8B43512}"/>
</file>

<file path=customXml/itemProps3.xml><?xml version="1.0" encoding="utf-8"?>
<ds:datastoreItem xmlns:ds="http://schemas.openxmlformats.org/officeDocument/2006/customXml" ds:itemID="{DDA2794A-6102-4585-84F7-A6C01E0DE9EA}"/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364</Words>
  <Application>Microsoft Office PowerPoint</Application>
  <PresentationFormat>Szélesvásznú</PresentationFormat>
  <Paragraphs>29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roboto</vt:lpstr>
      <vt:lpstr>Office-téma</vt:lpstr>
      <vt:lpstr>PowerPoint-bemutató</vt:lpstr>
      <vt:lpstr>A kezdetek</vt:lpstr>
      <vt:lpstr>PowerPoint-bemutató</vt:lpstr>
      <vt:lpstr>Versenyek, eredmények</vt:lpstr>
      <vt:lpstr>PowerPoint-bemutató</vt:lpstr>
      <vt:lpstr>Országos Diákolimpia</vt:lpstr>
      <vt:lpstr>Csapatban is kipróbáltuk magunkat</vt:lpstr>
      <vt:lpstr>Célok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Somogyi</dc:creator>
  <cp:lastModifiedBy>Somogyi</cp:lastModifiedBy>
  <cp:revision>23</cp:revision>
  <dcterms:created xsi:type="dcterms:W3CDTF">2024-08-24T14:02:18Z</dcterms:created>
  <dcterms:modified xsi:type="dcterms:W3CDTF">2024-08-25T11:17:32Z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0x010100423B067B633DDE4C99FB763E46DEDB79</vt:lpwstr>
  </property>
</Properties>
</file>