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60" r:id="rId4"/>
    <p:sldId id="258" r:id="rId5"/>
    <p:sldId id="261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2EBAC7-AB3E-A74F-EE1F-2913AE5A3C9F}" v="495" dt="2025-08-29T14:35:49.486"/>
    <p1510:client id="{6C0DF760-7A51-B40E-E1F4-5613C363FE0D}" v="339" dt="2025-08-29T10:30:52.481"/>
    <p1510:client id="{A615A7E8-02F1-461F-BC58-03A19AA807B5}" v="770" dt="2025-08-28T19:53:56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598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333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59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45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4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1475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6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0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7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586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6635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1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5B419A7-F817-4767-8CCB-FB0E189C4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62016" y="985178"/>
            <a:ext cx="9267968" cy="273268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b">
            <a:normAutofit/>
          </a:bodyPr>
          <a:lstStyle/>
          <a:p>
            <a:pPr algn="ctr"/>
            <a:r>
              <a:rPr lang="hu-HU"/>
              <a:t>A sakkos életem</a:t>
            </a:r>
            <a:br>
              <a:rPr lang="hu-HU"/>
            </a:b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293620" y="4164697"/>
            <a:ext cx="7604761" cy="135763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t">
            <a:normAutofit/>
          </a:bodyPr>
          <a:lstStyle/>
          <a:p>
            <a:pPr algn="ctr"/>
            <a:r>
              <a:rPr lang="hu-HU" dirty="0">
                <a:latin typeface="Comic Sans MS"/>
              </a:rPr>
              <a:t>A sakk számomra egy nagyon különleges játék, ami minden lejátszott kör után jó élményt nyújt.</a:t>
            </a:r>
            <a:endParaRPr lang="hu-HU">
              <a:latin typeface="Comic Sans MS"/>
              <a:ea typeface="Calibri"/>
              <a:cs typeface="Angsana New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E3FB7FD-3883-4AFF-8349-2E3BBDA714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3842963"/>
            <a:ext cx="7772400" cy="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6">
            <a:extLst>
              <a:ext uri="{FF2B5EF4-FFF2-40B4-BE49-F238E27FC236}">
                <a16:creationId xmlns:a16="http://schemas.microsoft.com/office/drawing/2014/main" id="{B3BE00DD-5F52-49B1-A83B-F2E555AC5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484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5176844-69C3-4F79-BE38-EA5BDDF4F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FBF2D555-A5C6-960D-6594-E84E40D75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8497" y="1063256"/>
            <a:ext cx="5312254" cy="1540106"/>
          </a:xfrm>
        </p:spPr>
        <p:txBody>
          <a:bodyPr>
            <a:normAutofit/>
          </a:bodyPr>
          <a:lstStyle/>
          <a:p>
            <a:r>
              <a:rPr lang="hu-HU" dirty="0"/>
              <a:t>A kezdet.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3862825-C012-4895-A17E-F3D1F62D89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8952" y="1143293"/>
            <a:ext cx="0" cy="5714707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artalom helye 2">
            <a:extLst>
              <a:ext uri="{FF2B5EF4-FFF2-40B4-BE49-F238E27FC236}">
                <a16:creationId xmlns:a16="http://schemas.microsoft.com/office/drawing/2014/main" id="{4D3A38FD-4A8B-3939-6AF5-8661B3595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8497" y="2933390"/>
            <a:ext cx="5312254" cy="28613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latin typeface="Comic Sans MS"/>
              </a:rPr>
              <a:t>Először nem érdekelt nagyon a sakk, de miután kipróbáltam egyből tudtam, hogy ez egy igazán jó játék.   Amikor az első köreimet játszottam, még csak bohóckodtam, aztán szépen lassan elkezdtem megtanulni, és most már egész jól játszom a játékot.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AF8A158-E51E-4253-820B-3970F7397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6934" y="0"/>
            <a:ext cx="5215066" cy="6858000"/>
          </a:xfrm>
          <a:custGeom>
            <a:avLst/>
            <a:gdLst>
              <a:gd name="connsiteX0" fmla="*/ 2017353 w 5215066"/>
              <a:gd name="connsiteY0" fmla="*/ 0 h 6858000"/>
              <a:gd name="connsiteX1" fmla="*/ 5215066 w 5215066"/>
              <a:gd name="connsiteY1" fmla="*/ 0 h 6858000"/>
              <a:gd name="connsiteX2" fmla="*/ 5215066 w 5215066"/>
              <a:gd name="connsiteY2" fmla="*/ 6858000 h 6858000"/>
              <a:gd name="connsiteX3" fmla="*/ 1292431 w 5215066"/>
              <a:gd name="connsiteY3" fmla="*/ 6858000 h 6858000"/>
              <a:gd name="connsiteX4" fmla="*/ 1012702 w 5215066"/>
              <a:gd name="connsiteY4" fmla="*/ 6549681 h 6858000"/>
              <a:gd name="connsiteX5" fmla="*/ 0 w 5215066"/>
              <a:gd name="connsiteY5" fmla="*/ 3723759 h 6858000"/>
              <a:gd name="connsiteX6" fmla="*/ 1955279 w 5215066"/>
              <a:gd name="connsiteY6" fmla="*/ 3986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15066" h="6858000">
                <a:moveTo>
                  <a:pt x="2017353" y="0"/>
                </a:moveTo>
                <a:lnTo>
                  <a:pt x="5215066" y="0"/>
                </a:lnTo>
                <a:lnTo>
                  <a:pt x="5215066" y="6858000"/>
                </a:lnTo>
                <a:lnTo>
                  <a:pt x="1292431" y="6858000"/>
                </a:lnTo>
                <a:lnTo>
                  <a:pt x="1012702" y="6549681"/>
                </a:lnTo>
                <a:cubicBezTo>
                  <a:pt x="380046" y="5781733"/>
                  <a:pt x="0" y="4797206"/>
                  <a:pt x="0" y="3723759"/>
                </a:cubicBezTo>
                <a:cubicBezTo>
                  <a:pt x="0" y="2190263"/>
                  <a:pt x="775604" y="838237"/>
                  <a:pt x="1955279" y="3986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6">
            <a:extLst>
              <a:ext uri="{FF2B5EF4-FFF2-40B4-BE49-F238E27FC236}">
                <a16:creationId xmlns:a16="http://schemas.microsoft.com/office/drawing/2014/main" id="{A101E513-AF74-4E9D-A31F-996642507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pic>
        <p:nvPicPr>
          <p:cNvPr id="4" name="Kép 3" descr="A képen vázlat, illusztráció, fekete-fehér, lámpa látható&#10;&#10;Lehet, hogy az AI által létrehozott tartalom helytelen.">
            <a:extLst>
              <a:ext uri="{FF2B5EF4-FFF2-40B4-BE49-F238E27FC236}">
                <a16:creationId xmlns:a16="http://schemas.microsoft.com/office/drawing/2014/main" id="{0898581F-6C70-3237-1AB6-801160A1E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4255" y="1318210"/>
            <a:ext cx="1516647" cy="4475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7856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1A340D-6177-D1A6-C363-9B46CF25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Apa és én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0E8E6AE-4DB0-F37D-9A95-BD39842E9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latin typeface="Comic Sans MS"/>
              </a:rPr>
              <a:t>Először apával sakkoztam, nagyon jól éreztem magam játék közben. Azután egyre többet sakkoztunk. Egyre több dolgot tanultam, egyre jobb voltam.</a:t>
            </a:r>
          </a:p>
        </p:txBody>
      </p:sp>
      <p:pic>
        <p:nvPicPr>
          <p:cNvPr id="4" name="Kép 3" descr="A képen sakkozó, sakk, Beltéri játékok és sportok látható&#10;&#10;Lehet, hogy az AI által létrehozott tartalom helytelen.">
            <a:extLst>
              <a:ext uri="{FF2B5EF4-FFF2-40B4-BE49-F238E27FC236}">
                <a16:creationId xmlns:a16="http://schemas.microsoft.com/office/drawing/2014/main" id="{FC6E5CBC-0964-B52E-D62B-6DE3BBD11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028" y="2765783"/>
            <a:ext cx="11182026" cy="4047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62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8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5176844-69C3-4F79-BE38-EA5BDDF4F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3CA2BE5-D242-F7BC-ECEE-2C5730410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5744" y="691762"/>
            <a:ext cx="3541205" cy="1706649"/>
          </a:xfrm>
        </p:spPr>
        <p:txBody>
          <a:bodyPr anchor="ctr">
            <a:normAutofit/>
          </a:bodyPr>
          <a:lstStyle/>
          <a:p>
            <a:r>
              <a:rPr lang="hu-HU" sz="4800"/>
              <a:t>Barátság a sakkal.</a:t>
            </a:r>
          </a:p>
        </p:txBody>
      </p:sp>
      <p:pic>
        <p:nvPicPr>
          <p:cNvPr id="7" name="Kép 6" descr="A képen sakkozó, sakk, Beltéri játékok és sportok, Sakktábla látható&#10;&#10;Lehet, hogy az AI által létrehozott tartalom helytelen.">
            <a:extLst>
              <a:ext uri="{FF2B5EF4-FFF2-40B4-BE49-F238E27FC236}">
                <a16:creationId xmlns:a16="http://schemas.microsoft.com/office/drawing/2014/main" id="{EBB31912-34D5-1FB4-5504-58C3A38A0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3" y="1943515"/>
            <a:ext cx="6301805" cy="258374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1A0812C-8DCE-4CA2-904B-A5A5C12CA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2660" y="1005840"/>
            <a:ext cx="0" cy="58521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6CE1A5A-57A9-B565-9E87-D44EACE10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8666" y="2623930"/>
            <a:ext cx="3541205" cy="315816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hu-HU" sz="1700" dirty="0">
                <a:latin typeface="Comic Sans MS"/>
              </a:rPr>
              <a:t>Egyszer amikor egy beválogatáson részt vettem, lehetett játszani, volt minden de én egyből a sakkhoz mentem. Ott volt egy másik fiú is és megkérdezte, hogy sakkozunk-e. Én igent mondtam és leültünk játszani. Játék közben, ismerkedtünk meg, és utána össze is barátkoztunk.</a:t>
            </a:r>
          </a:p>
          <a:p>
            <a:pPr>
              <a:lnSpc>
                <a:spcPct val="100000"/>
              </a:lnSpc>
            </a:pPr>
            <a:endParaRPr lang="hu-HU" sz="1700" dirty="0">
              <a:latin typeface="Comic Sans MS"/>
            </a:endParaRPr>
          </a:p>
        </p:txBody>
      </p:sp>
      <p:sp>
        <p:nvSpPr>
          <p:cNvPr id="17" name="Freeform 6">
            <a:extLst>
              <a:ext uri="{FF2B5EF4-FFF2-40B4-BE49-F238E27FC236}">
                <a16:creationId xmlns:a16="http://schemas.microsoft.com/office/drawing/2014/main" id="{A101E513-AF74-4E9D-A31F-996642507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45B0D8F5-7AC8-F916-F135-30C0A63A223E}"/>
              </a:ext>
            </a:extLst>
          </p:cNvPr>
          <p:cNvSpPr txBox="1"/>
          <p:nvPr/>
        </p:nvSpPr>
        <p:spPr>
          <a:xfrm>
            <a:off x="6379850" y="983058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hu-HU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3D13C0FA-9853-0BC8-6895-D97C0546E8EC}"/>
              </a:ext>
            </a:extLst>
          </p:cNvPr>
          <p:cNvSpPr txBox="1"/>
          <p:nvPr/>
        </p:nvSpPr>
        <p:spPr>
          <a:xfrm>
            <a:off x="6419975" y="2026304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hu-HU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03A66A87-691F-E74B-736E-1EF9DC87EF6D}"/>
              </a:ext>
            </a:extLst>
          </p:cNvPr>
          <p:cNvSpPr txBox="1"/>
          <p:nvPr/>
        </p:nvSpPr>
        <p:spPr>
          <a:xfrm>
            <a:off x="7603658" y="6018726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4326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B909B47-8E40-BAF5-7644-996519EF5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Tanulság a sakkban.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16C04E2-AE4E-556B-D947-ECAC80EED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u-HU" dirty="0">
                <a:latin typeface="Comic Sans MS"/>
              </a:rPr>
              <a:t>Egyszer amikor nagyon unatkoztam, kipróbáltam egy közösségi médián lévő sakkot. Egy idős bácsi volt a játszótársam. Alig 3 perc alatt legyőzött. Akkor rájöttem, hogy még bőven van még mit tanulnom.</a:t>
            </a:r>
          </a:p>
        </p:txBody>
      </p:sp>
      <p:pic>
        <p:nvPicPr>
          <p:cNvPr id="4" name="Kép 3" descr="A képen sakkozó, sakk, Beltéri játékok és sportok, sziluett látható&#10;&#10;Lehet, hogy az AI által létrehozott tartalom helytelen.">
            <a:extLst>
              <a:ext uri="{FF2B5EF4-FFF2-40B4-BE49-F238E27FC236}">
                <a16:creationId xmlns:a16="http://schemas.microsoft.com/office/drawing/2014/main" id="{7F31C9AA-8C9E-2F1C-CE5F-3BF3E563B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882" y="2908597"/>
            <a:ext cx="11268236" cy="3946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0181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HeadlinesVTI">
  <a:themeElements>
    <a:clrScheme name="Headlines">
      <a:dk1>
        <a:sysClr val="windowText" lastClr="000000"/>
      </a:dk1>
      <a:lt1>
        <a:sysClr val="window" lastClr="FFFFFF"/>
      </a:lt1>
      <a:dk2>
        <a:srgbClr val="232C41"/>
      </a:dk2>
      <a:lt2>
        <a:srgbClr val="F6F4EF"/>
      </a:lt2>
      <a:accent1>
        <a:srgbClr val="439EB7"/>
      </a:accent1>
      <a:accent2>
        <a:srgbClr val="E20E65"/>
      </a:accent2>
      <a:accent3>
        <a:srgbClr val="F59324"/>
      </a:accent3>
      <a:accent4>
        <a:srgbClr val="5046B9"/>
      </a:accent4>
      <a:accent5>
        <a:srgbClr val="5CB678"/>
      </a:accent5>
      <a:accent6>
        <a:srgbClr val="9717F7"/>
      </a:accent6>
      <a:hlink>
        <a:srgbClr val="E80095"/>
      </a:hlink>
      <a:folHlink>
        <a:srgbClr val="808080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423B067B633DDE4C99FB763E46DEDB79" ma:contentTypeVersion="22" ma:contentTypeDescription="Új dokumentum létrehozása." ma:contentTypeScope="" ma:versionID="93ee422df3ef0d3dc153f4b589e8e51e">
  <xsd:schema xmlns:xsd="http://www.w3.org/2001/XMLSchema" xmlns:xs="http://www.w3.org/2001/XMLSchema" xmlns:p="http://schemas.microsoft.com/office/2006/metadata/properties" xmlns:ns2="f2fd8ec2-9965-4f1d-b0c5-83978da566b6" xmlns:ns3="315d542f-f6bf-4b39-80fb-d257cf630928" targetNamespace="http://schemas.microsoft.com/office/2006/metadata/properties" ma:root="true" ma:fieldsID="2802fbaa7b69862f5d8bc0f138af9fa6" ns2:_="" ns3:_="">
    <xsd:import namespace="f2fd8ec2-9965-4f1d-b0c5-83978da566b6"/>
    <xsd:import namespace="315d542f-f6bf-4b39-80fb-d257cf63092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d8ec2-9965-4f1d-b0c5-83978da566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Megosztási tipp kivonata" ma:internalName="SharingHintHash" ma:readOnly="true">
      <xsd:simpleType>
        <xsd:restriction base="dms:Text"/>
      </xsd:simpleType>
    </xsd:element>
    <xsd:element name="SharedWithDetails" ma:index="10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Utoljára megosztva felhasználók szerint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Utoljára megosztva időpontok szerint" ma:description="" ma:internalName="LastSharedByTime" ma:readOnly="true">
      <xsd:simpleType>
        <xsd:restriction base="dms:DateTime"/>
      </xsd:simpleType>
    </xsd:element>
    <xsd:element name="TaxCatchAll" ma:index="26" nillable="true" ma:displayName="Taxonomy Catch All Column" ma:hidden="true" ma:list="{f7993d33-3da4-4be5-8607-70166e3a2947}" ma:internalName="TaxCatchAll" ma:showField="CatchAllData" ma:web="f2fd8ec2-9965-4f1d-b0c5-83978da566b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d542f-f6bf-4b39-80fb-d257cf6309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Képcímkék" ma:readOnly="false" ma:fieldId="{5cf76f15-5ced-4ddc-b409-7134ff3c332f}" ma:taxonomyMulti="true" ma:sspId="52985429-b030-4b80-825d-d48b8c7413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2fd8ec2-9965-4f1d-b0c5-83978da566b6" xsi:nil="true"/>
    <lcf76f155ced4ddcb4097134ff3c332f xmlns="315d542f-f6bf-4b39-80fb-d257cf6309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A84224C-F0CF-4329-8B52-8B7F3BFE0FAE}"/>
</file>

<file path=customXml/itemProps2.xml><?xml version="1.0" encoding="utf-8"?>
<ds:datastoreItem xmlns:ds="http://schemas.openxmlformats.org/officeDocument/2006/customXml" ds:itemID="{2C495186-45D1-4386-A715-14D773AA2D58}"/>
</file>

<file path=customXml/itemProps3.xml><?xml version="1.0" encoding="utf-8"?>
<ds:datastoreItem xmlns:ds="http://schemas.openxmlformats.org/officeDocument/2006/customXml" ds:itemID="{94B1F1BB-EB11-4A73-90D7-AF13FE4F54E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191</Words>
  <Application>Microsoft Office PowerPoint</Application>
  <PresentationFormat>Szélesvásznú</PresentationFormat>
  <Paragraphs>10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Comic Sans MS</vt:lpstr>
      <vt:lpstr>Sitka Banner</vt:lpstr>
      <vt:lpstr>HeadlinesVTI</vt:lpstr>
      <vt:lpstr>A sakkos életem </vt:lpstr>
      <vt:lpstr>A kezdet.</vt:lpstr>
      <vt:lpstr>Apa és én</vt:lpstr>
      <vt:lpstr>Barátság a sakkal.</vt:lpstr>
      <vt:lpstr>Tanulság a sakkban.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Őzéné Törőcsik Márta</dc:creator>
  <cp:lastModifiedBy>Őzéné Törőcsik Márta</cp:lastModifiedBy>
  <cp:revision>281</cp:revision>
  <dcterms:created xsi:type="dcterms:W3CDTF">2025-08-28T19:09:28Z</dcterms:created>
  <dcterms:modified xsi:type="dcterms:W3CDTF">2025-08-30T08:41:25Z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0x010100423B067B633DDE4C99FB763E46DEDB79</vt:lpwstr>
  </property>
</Properties>
</file>