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C611-86DB-4FE4-8F2E-D6F097AD28D8}" type="datetimeFigureOut">
              <a:rPr lang="hu-HU" smtClean="0"/>
              <a:t>2025. 08. 28.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56C5-D35E-4A80-B28F-A5B7DDA1DC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591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C611-86DB-4FE4-8F2E-D6F097AD28D8}" type="datetimeFigureOut">
              <a:rPr lang="hu-HU" smtClean="0"/>
              <a:t>2025. 08. 28.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56C5-D35E-4A80-B28F-A5B7DDA1DC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242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C611-86DB-4FE4-8F2E-D6F097AD28D8}" type="datetimeFigureOut">
              <a:rPr lang="hu-HU" smtClean="0"/>
              <a:t>2025. 08. 28.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56C5-D35E-4A80-B28F-A5B7DDA1DC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3949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C611-86DB-4FE4-8F2E-D6F097AD28D8}" type="datetimeFigureOut">
              <a:rPr lang="hu-HU" smtClean="0"/>
              <a:t>2025. 08. 28.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56C5-D35E-4A80-B28F-A5B7DDA1DC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486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C611-86DB-4FE4-8F2E-D6F097AD28D8}" type="datetimeFigureOut">
              <a:rPr lang="hu-HU" smtClean="0"/>
              <a:t>2025. 08. 28.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56C5-D35E-4A80-B28F-A5B7DDA1DC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345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C611-86DB-4FE4-8F2E-D6F097AD28D8}" type="datetimeFigureOut">
              <a:rPr lang="hu-HU" smtClean="0"/>
              <a:t>2025. 08. 28.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56C5-D35E-4A80-B28F-A5B7DDA1DC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240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C611-86DB-4FE4-8F2E-D6F097AD28D8}" type="datetimeFigureOut">
              <a:rPr lang="hu-HU" smtClean="0"/>
              <a:t>2025. 08. 28.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56C5-D35E-4A80-B28F-A5B7DDA1DC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3959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C611-86DB-4FE4-8F2E-D6F097AD28D8}" type="datetimeFigureOut">
              <a:rPr lang="hu-HU" smtClean="0"/>
              <a:t>2025. 08. 28.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56C5-D35E-4A80-B28F-A5B7DDA1DC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018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C611-86DB-4FE4-8F2E-D6F097AD28D8}" type="datetimeFigureOut">
              <a:rPr lang="hu-HU" smtClean="0"/>
              <a:t>2025. 08. 28.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56C5-D35E-4A80-B28F-A5B7DDA1DC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90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C611-86DB-4FE4-8F2E-D6F097AD28D8}" type="datetimeFigureOut">
              <a:rPr lang="hu-HU" smtClean="0"/>
              <a:t>2025. 08. 28.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56C5-D35E-4A80-B28F-A5B7DDA1DC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215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C611-86DB-4FE4-8F2E-D6F097AD28D8}" type="datetimeFigureOut">
              <a:rPr lang="hu-HU" smtClean="0"/>
              <a:t>2025. 08. 28.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56C5-D35E-4A80-B28F-A5B7DDA1DC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605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75000"/>
              </a:schemeClr>
            </a:gs>
            <a:gs pos="0">
              <a:schemeClr val="accent5">
                <a:lumMod val="50000"/>
              </a:schemeClr>
            </a:gs>
            <a:gs pos="31066">
              <a:schemeClr val="accent5">
                <a:lumMod val="40000"/>
                <a:lumOff val="60000"/>
              </a:schemeClr>
            </a:gs>
            <a:gs pos="16000">
              <a:schemeClr val="accent5">
                <a:lumMod val="75000"/>
              </a:schemeClr>
            </a:gs>
            <a:gs pos="82430">
              <a:schemeClr val="accent6">
                <a:lumMod val="60000"/>
                <a:lumOff val="40000"/>
              </a:schemeClr>
            </a:gs>
            <a:gs pos="65000">
              <a:schemeClr val="accent6">
                <a:lumMod val="40000"/>
                <a:lumOff val="60000"/>
              </a:schemeClr>
            </a:gs>
            <a:gs pos="47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7C611-86DB-4FE4-8F2E-D6F097AD28D8}" type="datetimeFigureOut">
              <a:rPr lang="hu-HU" smtClean="0"/>
              <a:t>2025. 08. 28.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356C5-D35E-4A80-B28F-A5B7DDA1DC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754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 kedvenc játékom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Czombos </a:t>
            </a:r>
            <a:r>
              <a:rPr lang="hu-HU" dirty="0" err="1"/>
              <a:t>Kevend</a:t>
            </a:r>
            <a:r>
              <a:rPr lang="hu-HU" dirty="0"/>
              <a:t> Gábriel</a:t>
            </a:r>
          </a:p>
        </p:txBody>
      </p:sp>
    </p:spTree>
    <p:extLst>
      <p:ext uri="{BB962C8B-B14F-4D97-AF65-F5344CB8AC3E}">
        <p14:creationId xmlns:p14="http://schemas.microsoft.com/office/powerpoint/2010/main" val="3515883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92777" y="2991393"/>
            <a:ext cx="10998925" cy="31855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6600" dirty="0">
                <a:solidFill>
                  <a:srgbClr val="7030A0"/>
                </a:solidFill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27542490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38697" y="2076360"/>
            <a:ext cx="6481352" cy="1325563"/>
          </a:xfrm>
        </p:spPr>
        <p:txBody>
          <a:bodyPr>
            <a:normAutofit fontScale="90000"/>
          </a:bodyPr>
          <a:lstStyle/>
          <a:p>
            <a:r>
              <a:rPr lang="hu-HU" dirty="0"/>
              <a:t>        A kedvenc játékom </a:t>
            </a:r>
            <a:br>
              <a:rPr lang="hu-HU" dirty="0"/>
            </a:br>
            <a:br>
              <a:rPr lang="hu-HU" dirty="0"/>
            </a:br>
            <a:r>
              <a:rPr lang="hu-HU" dirty="0"/>
              <a:t>                   </a:t>
            </a:r>
            <a:r>
              <a:rPr lang="hu-HU" dirty="0" err="1"/>
              <a:t>Roblox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38697" y="4480561"/>
            <a:ext cx="5473338" cy="1933301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        Mindjárt meg is tudjátok miért! </a:t>
            </a:r>
          </a:p>
        </p:txBody>
      </p:sp>
    </p:spTree>
    <p:extLst>
      <p:ext uri="{BB962C8B-B14F-4D97-AF65-F5344CB8AC3E}">
        <p14:creationId xmlns:p14="http://schemas.microsoft.com/office/powerpoint/2010/main" val="251496740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Mit jelent nekem ez a játék?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05691" y="1825625"/>
            <a:ext cx="10515600" cy="4351338"/>
          </a:xfrm>
        </p:spPr>
        <p:txBody>
          <a:bodyPr/>
          <a:lstStyle/>
          <a:p>
            <a:r>
              <a:rPr lang="hu-HU" dirty="0"/>
              <a:t>Kellemetlen élménytől való szabadulás.</a:t>
            </a:r>
          </a:p>
          <a:p>
            <a:pPr marL="0" indent="0">
              <a:buNone/>
            </a:pPr>
            <a:r>
              <a:rPr lang="hu-HU" dirty="0"/>
              <a:t>   </a:t>
            </a:r>
            <a:r>
              <a:rPr lang="hu-HU" dirty="0" err="1"/>
              <a:t>Pl</a:t>
            </a:r>
            <a:r>
              <a:rPr lang="hu-HU" dirty="0"/>
              <a:t>: egy rossz nap az iskolában.</a:t>
            </a:r>
          </a:p>
          <a:p>
            <a:r>
              <a:rPr lang="hu-HU" dirty="0"/>
              <a:t>A játékban érvényesül az önkifejezésem.</a:t>
            </a:r>
          </a:p>
          <a:p>
            <a:pPr marL="0" indent="0">
              <a:buNone/>
            </a:pPr>
            <a:r>
              <a:rPr lang="hu-HU" dirty="0"/>
              <a:t>    </a:t>
            </a:r>
            <a:r>
              <a:rPr lang="hu-HU" dirty="0" err="1"/>
              <a:t>Pl</a:t>
            </a:r>
            <a:r>
              <a:rPr lang="hu-HU" dirty="0"/>
              <a:t>: komolyan veszem és igyekszem benne problémákat megoldani.</a:t>
            </a:r>
          </a:p>
        </p:txBody>
      </p:sp>
    </p:spTree>
    <p:extLst>
      <p:ext uri="{BB962C8B-B14F-4D97-AF65-F5344CB8AC3E}">
        <p14:creationId xmlns:p14="http://schemas.microsoft.com/office/powerpoint/2010/main" val="359334707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38999"/>
            <a:ext cx="10515600" cy="1325563"/>
          </a:xfrm>
        </p:spPr>
        <p:txBody>
          <a:bodyPr/>
          <a:lstStyle/>
          <a:p>
            <a:r>
              <a:rPr lang="hu-HU" dirty="0"/>
              <a:t>Még mit érzek, amikor játszom?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 játék által sok mindent megtanulok.</a:t>
            </a:r>
          </a:p>
          <a:p>
            <a:pPr marL="0" indent="0">
              <a:buNone/>
            </a:pPr>
            <a:r>
              <a:rPr lang="hu-HU" dirty="0"/>
              <a:t> Például:</a:t>
            </a:r>
          </a:p>
          <a:p>
            <a:r>
              <a:rPr lang="hu-HU" dirty="0"/>
              <a:t> Hogyan kertészkedjünk?</a:t>
            </a:r>
          </a:p>
          <a:p>
            <a:r>
              <a:rPr lang="hu-HU" dirty="0"/>
              <a:t>Hogyan építsünk házat?</a:t>
            </a:r>
          </a:p>
          <a:p>
            <a:r>
              <a:rPr lang="hu-HU" dirty="0"/>
              <a:t>Milyen egy csapat munka?</a:t>
            </a:r>
          </a:p>
          <a:p>
            <a:r>
              <a:rPr lang="hu-HU" dirty="0"/>
              <a:t>Az ügyességi játékok is szerepet töltenek be.</a:t>
            </a:r>
          </a:p>
        </p:txBody>
      </p:sp>
    </p:spTree>
    <p:extLst>
      <p:ext uri="{BB962C8B-B14F-4D97-AF65-F5344CB8AC3E}">
        <p14:creationId xmlns:p14="http://schemas.microsoft.com/office/powerpoint/2010/main" val="122097093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Mikor a legjobb játszani?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913017"/>
            <a:ext cx="10515600" cy="3263946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/>
              <a:t>A legjobb akkor, amikor körülöttem csend és nyugalom van, ilyen hétvégén egy jó alvás után reggel. Egyébként bármikor jó játszani, hiszen minden kaland érdekes és izgalmas.</a:t>
            </a:r>
          </a:p>
        </p:txBody>
      </p:sp>
    </p:spTree>
    <p:extLst>
      <p:ext uri="{BB962C8B-B14F-4D97-AF65-F5344CB8AC3E}">
        <p14:creationId xmlns:p14="http://schemas.microsoft.com/office/powerpoint/2010/main" val="37374508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Egy régi játék, ami inspirált engem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952205"/>
            <a:ext cx="10515600" cy="3224757"/>
          </a:xfrm>
        </p:spPr>
        <p:txBody>
          <a:bodyPr/>
          <a:lstStyle/>
          <a:p>
            <a:r>
              <a:rPr lang="hu-HU" dirty="0"/>
              <a:t>Volt egy játék, ami arra inspirált engem és a testvérem, hogy </a:t>
            </a:r>
            <a:r>
              <a:rPr lang="hu-HU" dirty="0" err="1"/>
              <a:t>készitsünk</a:t>
            </a:r>
            <a:r>
              <a:rPr lang="hu-HU" dirty="0"/>
              <a:t> el egy háznak egy lakberendezési tervét (</a:t>
            </a:r>
            <a:r>
              <a:rPr lang="hu-HU" dirty="0" err="1"/>
              <a:t>Minecraft</a:t>
            </a:r>
            <a:r>
              <a:rPr lang="hu-HU" dirty="0"/>
              <a:t>)</a:t>
            </a:r>
          </a:p>
          <a:p>
            <a:pPr marL="0" indent="0" algn="ctr">
              <a:buNone/>
            </a:pPr>
            <a:r>
              <a:rPr lang="hu-HU" dirty="0">
                <a:solidFill>
                  <a:srgbClr val="FF0000"/>
                </a:solidFill>
              </a:rPr>
              <a:t>Amit a családomnak </a:t>
            </a:r>
            <a:r>
              <a:rPr lang="hu-HU" dirty="0" err="1">
                <a:solidFill>
                  <a:srgbClr val="FF0000"/>
                </a:solidFill>
              </a:rPr>
              <a:t>készitettünk</a:t>
            </a:r>
            <a:r>
              <a:rPr lang="hu-HU" dirty="0"/>
              <a:t>. Ez egy hatalmas </a:t>
            </a:r>
            <a:r>
              <a:rPr lang="hu-HU" dirty="0">
                <a:solidFill>
                  <a:srgbClr val="FF0000"/>
                </a:solidFill>
              </a:rPr>
              <a:t>vágy</a:t>
            </a:r>
            <a:r>
              <a:rPr lang="hu-HU" dirty="0"/>
              <a:t>unk volt, tele </a:t>
            </a:r>
            <a:r>
              <a:rPr lang="hu-HU" dirty="0">
                <a:solidFill>
                  <a:srgbClr val="FF0000"/>
                </a:solidFill>
              </a:rPr>
              <a:t>izgalom</a:t>
            </a:r>
            <a:r>
              <a:rPr lang="hu-HU" dirty="0"/>
              <a:t>mal</a:t>
            </a:r>
            <a:r>
              <a:rPr lang="hu-HU" dirty="0">
                <a:solidFill>
                  <a:srgbClr val="FF0000"/>
                </a:solidFill>
              </a:rPr>
              <a:t>, </a:t>
            </a:r>
            <a:r>
              <a:rPr lang="hu-HU" dirty="0" err="1">
                <a:solidFill>
                  <a:srgbClr val="FF0000"/>
                </a:solidFill>
              </a:rPr>
              <a:t>kihivás</a:t>
            </a:r>
            <a:r>
              <a:rPr lang="hu-HU" dirty="0" err="1"/>
              <a:t>okkal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098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5038" y="875211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solidFill>
                  <a:srgbClr val="7030A0"/>
                </a:solidFill>
              </a:rPr>
              <a:t>Házunk terve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596" y="2193153"/>
            <a:ext cx="7742484" cy="466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1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7030A0"/>
                </a:solidFill>
              </a:rPr>
              <a:t>Játék-inspiráció-élmény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495006"/>
            <a:ext cx="10515600" cy="3547020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/>
              <a:t>Számomra a játék 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örömforrás</a:t>
            </a:r>
          </a:p>
          <a:p>
            <a:pPr marL="0" indent="0" algn="ctr">
              <a:buNone/>
            </a:pPr>
            <a:r>
              <a:rPr lang="hu-HU" dirty="0"/>
              <a:t>-egy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vágy teljesülése </a:t>
            </a:r>
          </a:p>
          <a:p>
            <a:pPr marL="0" indent="0" algn="ctr">
              <a:buNone/>
            </a:pPr>
            <a:r>
              <a:rPr lang="hu-HU" dirty="0"/>
              <a:t>-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</a:rPr>
              <a:t>kaland</a:t>
            </a:r>
            <a:r>
              <a:rPr lang="hu-HU" dirty="0">
                <a:solidFill>
                  <a:srgbClr val="FF0000"/>
                </a:solidFill>
              </a:rPr>
              <a:t>, </a:t>
            </a:r>
            <a:r>
              <a:rPr lang="hu-HU" dirty="0" err="1">
                <a:solidFill>
                  <a:srgbClr val="FF0000"/>
                </a:solidFill>
              </a:rPr>
              <a:t>kihivás</a:t>
            </a:r>
            <a:r>
              <a:rPr lang="hu-HU" dirty="0"/>
              <a:t>, </a:t>
            </a:r>
            <a:r>
              <a:rPr lang="hu-HU" dirty="0">
                <a:solidFill>
                  <a:srgbClr val="0070C0"/>
                </a:solidFill>
              </a:rPr>
              <a:t>koncentráció</a:t>
            </a:r>
          </a:p>
          <a:p>
            <a:pPr marL="0" indent="0" algn="ctr">
              <a:buNone/>
            </a:pPr>
            <a:r>
              <a:rPr lang="hu-HU" dirty="0"/>
              <a:t>          (ez inspirál)</a:t>
            </a:r>
          </a:p>
          <a:p>
            <a:pPr marL="0" indent="0" algn="ctr">
              <a:buNone/>
            </a:pPr>
            <a:r>
              <a:rPr lang="hu-HU" dirty="0"/>
              <a:t>Ez az egész együtt </a:t>
            </a:r>
            <a:r>
              <a:rPr lang="hu-HU" dirty="0">
                <a:solidFill>
                  <a:srgbClr val="7030A0"/>
                </a:solidFill>
              </a:rPr>
              <a:t>ÉLMÉNY</a:t>
            </a:r>
          </a:p>
          <a:p>
            <a:pPr marL="0" indent="0" algn="ctr">
              <a:buNone/>
            </a:pPr>
            <a:r>
              <a:rPr lang="hu-HU" dirty="0"/>
              <a:t>              számomra!</a:t>
            </a:r>
          </a:p>
        </p:txBody>
      </p:sp>
    </p:spTree>
    <p:extLst>
      <p:ext uri="{BB962C8B-B14F-4D97-AF65-F5344CB8AC3E}">
        <p14:creationId xmlns:p14="http://schemas.microsoft.com/office/powerpoint/2010/main" val="187559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606731"/>
            <a:ext cx="5205368" cy="390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2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423B067B633DDE4C99FB763E46DEDB79" ma:contentTypeVersion="22" ma:contentTypeDescription="Új dokumentum létrehozása." ma:contentTypeScope="" ma:versionID="93ee422df3ef0d3dc153f4b589e8e51e">
  <xsd:schema xmlns:xsd="http://www.w3.org/2001/XMLSchema" xmlns:xs="http://www.w3.org/2001/XMLSchema" xmlns:p="http://schemas.microsoft.com/office/2006/metadata/properties" xmlns:ns2="f2fd8ec2-9965-4f1d-b0c5-83978da566b6" xmlns:ns3="315d542f-f6bf-4b39-80fb-d257cf630928" targetNamespace="http://schemas.microsoft.com/office/2006/metadata/properties" ma:root="true" ma:fieldsID="2802fbaa7b69862f5d8bc0f138af9fa6" ns2:_="" ns3:_="">
    <xsd:import namespace="f2fd8ec2-9965-4f1d-b0c5-83978da566b6"/>
    <xsd:import namespace="315d542f-f6bf-4b39-80fb-d257cf63092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d8ec2-9965-4f1d-b0c5-83978da566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Megosztási tipp kivonata" ma:internalName="SharingHintHash" ma:readOnly="true">
      <xsd:simpleType>
        <xsd:restriction base="dms:Text"/>
      </xsd:simpleType>
    </xsd:element>
    <xsd:element name="SharedWithDetails" ma:index="10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Utoljára megosztva felhasználók szerint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Utoljára megosztva időpontok szerint" ma:description="" ma:internalName="LastSharedByTime" ma:readOnly="true">
      <xsd:simpleType>
        <xsd:restriction base="dms:DateTime"/>
      </xsd:simpleType>
    </xsd:element>
    <xsd:element name="TaxCatchAll" ma:index="26" nillable="true" ma:displayName="Taxonomy Catch All Column" ma:hidden="true" ma:list="{f7993d33-3da4-4be5-8607-70166e3a2947}" ma:internalName="TaxCatchAll" ma:showField="CatchAllData" ma:web="f2fd8ec2-9965-4f1d-b0c5-83978da566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5d542f-f6bf-4b39-80fb-d257cf6309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Képcímkék" ma:readOnly="false" ma:fieldId="{5cf76f15-5ced-4ddc-b409-7134ff3c332f}" ma:taxonomyMulti="true" ma:sspId="52985429-b030-4b80-825d-d48b8c7413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fd8ec2-9965-4f1d-b0c5-83978da566b6" xsi:nil="true"/>
    <lcf76f155ced4ddcb4097134ff3c332f xmlns="315d542f-f6bf-4b39-80fb-d257cf6309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96CE5DA-C082-47F8-87A9-0D93DF68B93F}"/>
</file>

<file path=customXml/itemProps2.xml><?xml version="1.0" encoding="utf-8"?>
<ds:datastoreItem xmlns:ds="http://schemas.openxmlformats.org/officeDocument/2006/customXml" ds:itemID="{98D9F479-EBCC-43E4-B289-1455225E26E0}"/>
</file>

<file path=customXml/itemProps3.xml><?xml version="1.0" encoding="utf-8"?>
<ds:datastoreItem xmlns:ds="http://schemas.openxmlformats.org/officeDocument/2006/customXml" ds:itemID="{F50C808A-0A89-4E8B-8C54-BE7606D06634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213</Words>
  <Application>Microsoft Office PowerPoint</Application>
  <PresentationFormat>Szélesvásznú</PresentationFormat>
  <Paragraphs>30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Office-téma</vt:lpstr>
      <vt:lpstr>A kedvenc játékom</vt:lpstr>
      <vt:lpstr>        A kedvenc játékom                      Roblox</vt:lpstr>
      <vt:lpstr>Mit jelent nekem ez a játék?</vt:lpstr>
      <vt:lpstr>Még mit érzek, amikor játszom?</vt:lpstr>
      <vt:lpstr>Mikor a legjobb játszani?</vt:lpstr>
      <vt:lpstr>Egy régi játék, ami inspirált engem</vt:lpstr>
      <vt:lpstr>Házunk terve</vt:lpstr>
      <vt:lpstr>Játék-inspiráció-élmény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kedvenc játékom</dc:title>
  <dc:creator>Czombos Bátor</dc:creator>
  <cp:lastModifiedBy>Őzéné Törőcsik Márta</cp:lastModifiedBy>
  <cp:revision>13</cp:revision>
  <dcterms:created xsi:type="dcterms:W3CDTF">2025-08-27T16:07:42Z</dcterms:created>
  <dcterms:modified xsi:type="dcterms:W3CDTF">2025-08-28T12:43:29Z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0x010100423B067B633DDE4C99FB763E46DEDB79</vt:lpwstr>
  </property>
</Properties>
</file>